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metadata" ContentType="application/binary"/>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hW+JNwjaBaFwQ5pA8cYWDCACxWng=="/>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Google Shape;44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1" name="Google Shape;46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6" name="Google Shape;46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2" name="Google Shape;47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9" name="Google Shape;47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6" name="Google Shape;48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1" name="Google Shape;49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6" name="Google Shape;49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1" name="Google Shape;50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6" name="Google Shape;50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1" name="Google Shape;51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6" name="Google Shape;51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1" name="Google Shape;52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6" name="Google Shape;52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1" name="Google Shape;53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6" name="Google Shape;53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1" name="Google Shape;541;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6" name="Google Shape;546;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1" name="Google Shape;551;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8" name="Google Shape;40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7" name="Google Shape;55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3" name="Google Shape;563;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8" name="Google Shape;568;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4" name="Google Shape;574;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9" name="Google Shape;579;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4" name="Google Shape;584;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9" name="Google Shape;589;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4" name="Google Shape;594;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9" name="Google Shape;599;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4" name="Google Shape;604;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9" name="Google Shape;609;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4" name="Google Shape;614;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9" name="Google Shape;619;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4" name="Google Shape;624;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9" name="Google Shape;629;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4" name="Google Shape;634;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9" name="Google Shape;639;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4" name="Google Shape;644;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4" name="Google Shape;42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9" name="Google Shape;42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5" name="Google Shape;43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0" name="Google Shape;44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9"/>
        <p:cNvGrpSpPr/>
        <p:nvPr/>
      </p:nvGrpSpPr>
      <p:grpSpPr>
        <a:xfrm>
          <a:off x="0" y="0"/>
          <a:ext cx="0" cy="0"/>
          <a:chOff x="0" y="0"/>
          <a:chExt cx="0" cy="0"/>
        </a:xfrm>
      </p:grpSpPr>
      <p:sp>
        <p:nvSpPr>
          <p:cNvPr id="10" name="Google Shape;10;p50"/>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50"/>
          <p:cNvSpPr/>
          <p:nvPr/>
        </p:nvSpPr>
        <p:spPr>
          <a:xfrm>
            <a:off x="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 name="Google Shape;12;p50"/>
          <p:cNvGrpSpPr/>
          <p:nvPr/>
        </p:nvGrpSpPr>
        <p:grpSpPr>
          <a:xfrm>
            <a:off x="6096350" y="0"/>
            <a:ext cx="3047700" cy="431400"/>
            <a:chOff x="6096400" y="0"/>
            <a:chExt cx="3047700" cy="431400"/>
          </a:xfrm>
        </p:grpSpPr>
        <p:sp>
          <p:nvSpPr>
            <p:cNvPr id="13" name="Google Shape;13;p50"/>
            <p:cNvSpPr/>
            <p:nvPr/>
          </p:nvSpPr>
          <p:spPr>
            <a:xfrm>
              <a:off x="6096400" y="0"/>
              <a:ext cx="3047700" cy="215700"/>
            </a:xfrm>
            <a:prstGeom prst="rect">
              <a:avLst/>
            </a:prstGeom>
            <a:solidFill>
              <a:srgbClr val="6AA8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50"/>
            <p:cNvSpPr/>
            <p:nvPr/>
          </p:nvSpPr>
          <p:spPr>
            <a:xfrm>
              <a:off x="6096400" y="215700"/>
              <a:ext cx="3047700" cy="215700"/>
            </a:xfrm>
            <a:prstGeom prst="rect">
              <a:avLst/>
            </a:prstGeom>
            <a:solidFill>
              <a:srgbClr val="FFF2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50"/>
            <p:cNvSpPr/>
            <p:nvPr/>
          </p:nvSpPr>
          <p:spPr>
            <a:xfrm>
              <a:off x="6096400" y="215702"/>
              <a:ext cx="3047700" cy="558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 name="Google Shape;16;p50"/>
          <p:cNvSpPr txBox="1">
            <a:spLocks noGrp="1"/>
          </p:cNvSpPr>
          <p:nvPr>
            <p:ph type="title"/>
          </p:nvPr>
        </p:nvSpPr>
        <p:spPr>
          <a:xfrm>
            <a:off x="6293125" y="754675"/>
            <a:ext cx="2665500" cy="3626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800"/>
              <a:buNone/>
              <a:defRPr sz="2600" b="1">
                <a:solidFill>
                  <a:srgbClr val="212121"/>
                </a:solidFill>
              </a:defRPr>
            </a:lvl1pPr>
            <a:lvl2pPr lvl="1" algn="l">
              <a:lnSpc>
                <a:spcPct val="100000"/>
              </a:lnSpc>
              <a:spcBef>
                <a:spcPts val="0"/>
              </a:spcBef>
              <a:spcAft>
                <a:spcPts val="0"/>
              </a:spcAft>
              <a:buSzPts val="2800"/>
              <a:buNone/>
              <a:defRPr sz="2600" b="1">
                <a:solidFill>
                  <a:srgbClr val="212121"/>
                </a:solidFill>
              </a:defRPr>
            </a:lvl2pPr>
            <a:lvl3pPr lvl="2" algn="l">
              <a:lnSpc>
                <a:spcPct val="100000"/>
              </a:lnSpc>
              <a:spcBef>
                <a:spcPts val="0"/>
              </a:spcBef>
              <a:spcAft>
                <a:spcPts val="0"/>
              </a:spcAft>
              <a:buSzPts val="2800"/>
              <a:buNone/>
              <a:defRPr sz="2600" b="1">
                <a:solidFill>
                  <a:srgbClr val="212121"/>
                </a:solidFill>
              </a:defRPr>
            </a:lvl3pPr>
            <a:lvl4pPr lvl="3" algn="l">
              <a:lnSpc>
                <a:spcPct val="100000"/>
              </a:lnSpc>
              <a:spcBef>
                <a:spcPts val="0"/>
              </a:spcBef>
              <a:spcAft>
                <a:spcPts val="0"/>
              </a:spcAft>
              <a:buSzPts val="2800"/>
              <a:buNone/>
              <a:defRPr sz="2600" b="1">
                <a:solidFill>
                  <a:srgbClr val="212121"/>
                </a:solidFill>
              </a:defRPr>
            </a:lvl4pPr>
            <a:lvl5pPr lvl="4" algn="l">
              <a:lnSpc>
                <a:spcPct val="100000"/>
              </a:lnSpc>
              <a:spcBef>
                <a:spcPts val="0"/>
              </a:spcBef>
              <a:spcAft>
                <a:spcPts val="0"/>
              </a:spcAft>
              <a:buSzPts val="2800"/>
              <a:buNone/>
              <a:defRPr sz="2600" b="1">
                <a:solidFill>
                  <a:srgbClr val="212121"/>
                </a:solidFill>
              </a:defRPr>
            </a:lvl5pPr>
            <a:lvl6pPr lvl="5" algn="l">
              <a:lnSpc>
                <a:spcPct val="100000"/>
              </a:lnSpc>
              <a:spcBef>
                <a:spcPts val="0"/>
              </a:spcBef>
              <a:spcAft>
                <a:spcPts val="0"/>
              </a:spcAft>
              <a:buSzPts val="2800"/>
              <a:buNone/>
              <a:defRPr sz="2600" b="1">
                <a:solidFill>
                  <a:srgbClr val="212121"/>
                </a:solidFill>
              </a:defRPr>
            </a:lvl6pPr>
            <a:lvl7pPr lvl="6" algn="l">
              <a:lnSpc>
                <a:spcPct val="100000"/>
              </a:lnSpc>
              <a:spcBef>
                <a:spcPts val="0"/>
              </a:spcBef>
              <a:spcAft>
                <a:spcPts val="0"/>
              </a:spcAft>
              <a:buSzPts val="2800"/>
              <a:buNone/>
              <a:defRPr sz="2600" b="1">
                <a:solidFill>
                  <a:srgbClr val="212121"/>
                </a:solidFill>
              </a:defRPr>
            </a:lvl7pPr>
            <a:lvl8pPr lvl="7" algn="l">
              <a:lnSpc>
                <a:spcPct val="100000"/>
              </a:lnSpc>
              <a:spcBef>
                <a:spcPts val="0"/>
              </a:spcBef>
              <a:spcAft>
                <a:spcPts val="0"/>
              </a:spcAft>
              <a:buSzPts val="2800"/>
              <a:buNone/>
              <a:defRPr sz="2600" b="1">
                <a:solidFill>
                  <a:srgbClr val="212121"/>
                </a:solidFill>
              </a:defRPr>
            </a:lvl8pPr>
            <a:lvl9pPr lvl="8" algn="l">
              <a:lnSpc>
                <a:spcPct val="100000"/>
              </a:lnSpc>
              <a:spcBef>
                <a:spcPts val="0"/>
              </a:spcBef>
              <a:spcAft>
                <a:spcPts val="0"/>
              </a:spcAft>
              <a:buSzPts val="2800"/>
              <a:buNone/>
              <a:defRPr sz="2600" b="1">
                <a:solidFill>
                  <a:srgbClr val="212121"/>
                </a:solidFill>
              </a:defRPr>
            </a:lvl9pPr>
          </a:lstStyle>
          <a:p>
            <a:endParaRPr/>
          </a:p>
        </p:txBody>
      </p:sp>
      <p:sp>
        <p:nvSpPr>
          <p:cNvPr id="17" name="Google Shape;17;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_3051cf9ad3b29f3a">
  <p:cSld name="BLANK_3051cf9ad3b29f3a">
    <p:spTree>
      <p:nvGrpSpPr>
        <p:cNvPr id="1" name="Shape 6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8">
  <p:cSld name="AUTOLAYOUT_16">
    <p:bg>
      <p:bgPr>
        <a:solidFill>
          <a:srgbClr val="FFFFFF"/>
        </a:solidFill>
        <a:effectLst/>
      </p:bgPr>
    </p:bg>
    <p:spTree>
      <p:nvGrpSpPr>
        <p:cNvPr id="1" name="Shape 68"/>
        <p:cNvGrpSpPr/>
        <p:nvPr/>
      </p:nvGrpSpPr>
      <p:grpSpPr>
        <a:xfrm>
          <a:off x="0" y="0"/>
          <a:ext cx="0" cy="0"/>
          <a:chOff x="0" y="0"/>
          <a:chExt cx="0" cy="0"/>
        </a:xfrm>
      </p:grpSpPr>
      <p:sp>
        <p:nvSpPr>
          <p:cNvPr id="69" name="Google Shape;69;p60"/>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60"/>
          <p:cNvSpPr txBox="1">
            <a:spLocks noGrp="1"/>
          </p:cNvSpPr>
          <p:nvPr>
            <p:ph type="body" idx="1"/>
          </p:nvPr>
        </p:nvSpPr>
        <p:spPr>
          <a:xfrm>
            <a:off x="317425" y="209550"/>
            <a:ext cx="4779300" cy="4628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0"/>
              </a:spcBef>
              <a:spcAft>
                <a:spcPts val="0"/>
              </a:spcAft>
              <a:buClr>
                <a:schemeClr val="dk2"/>
              </a:buClr>
              <a:buSzPts val="1200"/>
              <a:buChar char="○"/>
              <a:defRPr sz="1200">
                <a:solidFill>
                  <a:schemeClr val="dk2"/>
                </a:solidFill>
              </a:defRPr>
            </a:lvl2pPr>
            <a:lvl3pPr marL="1371600" lvl="2" indent="-304800" algn="l">
              <a:lnSpc>
                <a:spcPct val="115000"/>
              </a:lnSpc>
              <a:spcBef>
                <a:spcPts val="0"/>
              </a:spcBef>
              <a:spcAft>
                <a:spcPts val="0"/>
              </a:spcAft>
              <a:buClr>
                <a:schemeClr val="dk2"/>
              </a:buClr>
              <a:buSzPts val="1200"/>
              <a:buChar char="■"/>
              <a:defRPr sz="1200">
                <a:solidFill>
                  <a:schemeClr val="dk2"/>
                </a:solidFill>
              </a:defRPr>
            </a:lvl3pPr>
            <a:lvl4pPr marL="1828800" lvl="3" indent="-304800" algn="l">
              <a:lnSpc>
                <a:spcPct val="115000"/>
              </a:lnSpc>
              <a:spcBef>
                <a:spcPts val="0"/>
              </a:spcBef>
              <a:spcAft>
                <a:spcPts val="0"/>
              </a:spcAft>
              <a:buClr>
                <a:schemeClr val="dk2"/>
              </a:buClr>
              <a:buSzPts val="1200"/>
              <a:buChar char="●"/>
              <a:defRPr sz="1200">
                <a:solidFill>
                  <a:schemeClr val="dk2"/>
                </a:solidFill>
              </a:defRPr>
            </a:lvl4pPr>
            <a:lvl5pPr marL="2286000" lvl="4" indent="-304800" algn="l">
              <a:lnSpc>
                <a:spcPct val="115000"/>
              </a:lnSpc>
              <a:spcBef>
                <a:spcPts val="0"/>
              </a:spcBef>
              <a:spcAft>
                <a:spcPts val="0"/>
              </a:spcAft>
              <a:buClr>
                <a:schemeClr val="dk2"/>
              </a:buClr>
              <a:buSzPts val="1200"/>
              <a:buChar char="○"/>
              <a:defRPr sz="1200">
                <a:solidFill>
                  <a:schemeClr val="dk2"/>
                </a:solidFill>
              </a:defRPr>
            </a:lvl5pPr>
            <a:lvl6pPr marL="2743200" lvl="5" indent="-304800" algn="l">
              <a:lnSpc>
                <a:spcPct val="115000"/>
              </a:lnSpc>
              <a:spcBef>
                <a:spcPts val="0"/>
              </a:spcBef>
              <a:spcAft>
                <a:spcPts val="0"/>
              </a:spcAft>
              <a:buClr>
                <a:schemeClr val="dk2"/>
              </a:buClr>
              <a:buSzPts val="1200"/>
              <a:buChar char="■"/>
              <a:defRPr sz="1200">
                <a:solidFill>
                  <a:schemeClr val="dk2"/>
                </a:solidFill>
              </a:defRPr>
            </a:lvl6pPr>
            <a:lvl7pPr marL="3200400" lvl="6" indent="-304800" algn="l">
              <a:lnSpc>
                <a:spcPct val="115000"/>
              </a:lnSpc>
              <a:spcBef>
                <a:spcPts val="0"/>
              </a:spcBef>
              <a:spcAft>
                <a:spcPts val="0"/>
              </a:spcAft>
              <a:buClr>
                <a:schemeClr val="dk2"/>
              </a:buClr>
              <a:buSzPts val="1200"/>
              <a:buChar char="●"/>
              <a:defRPr sz="1200">
                <a:solidFill>
                  <a:schemeClr val="dk2"/>
                </a:solidFill>
              </a:defRPr>
            </a:lvl7pPr>
            <a:lvl8pPr marL="3657600" lvl="7" indent="-304800" algn="l">
              <a:lnSpc>
                <a:spcPct val="115000"/>
              </a:lnSpc>
              <a:spcBef>
                <a:spcPts val="0"/>
              </a:spcBef>
              <a:spcAft>
                <a:spcPts val="0"/>
              </a:spcAft>
              <a:buClr>
                <a:schemeClr val="dk2"/>
              </a:buClr>
              <a:buSzPts val="1200"/>
              <a:buChar char="○"/>
              <a:defRPr sz="1200">
                <a:solidFill>
                  <a:schemeClr val="dk2"/>
                </a:solidFill>
              </a:defRPr>
            </a:lvl8pPr>
            <a:lvl9pPr marL="4114800" lvl="8" indent="-304800" algn="l">
              <a:lnSpc>
                <a:spcPct val="115000"/>
              </a:lnSpc>
              <a:spcBef>
                <a:spcPts val="0"/>
              </a:spcBef>
              <a:spcAft>
                <a:spcPts val="0"/>
              </a:spcAft>
              <a:buClr>
                <a:schemeClr val="dk2"/>
              </a:buClr>
              <a:buSzPts val="1200"/>
              <a:buChar char="■"/>
              <a:defRPr sz="1200">
                <a:solidFill>
                  <a:schemeClr val="dk2"/>
                </a:solidFill>
              </a:defRPr>
            </a:lvl9pPr>
          </a:lstStyle>
          <a:p>
            <a:endParaRPr/>
          </a:p>
        </p:txBody>
      </p:sp>
      <p:sp>
        <p:nvSpPr>
          <p:cNvPr id="71" name="Google Shape;71;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7">
  <p:cSld name="AUTOLAYOUT_17">
    <p:bg>
      <p:bgPr>
        <a:solidFill>
          <a:srgbClr val="FFFFFF"/>
        </a:solidFill>
        <a:effectLst/>
      </p:bgPr>
    </p:bg>
    <p:spTree>
      <p:nvGrpSpPr>
        <p:cNvPr id="1" name="Shape 72"/>
        <p:cNvGrpSpPr/>
        <p:nvPr/>
      </p:nvGrpSpPr>
      <p:grpSpPr>
        <a:xfrm>
          <a:off x="0" y="0"/>
          <a:ext cx="0" cy="0"/>
          <a:chOff x="0" y="0"/>
          <a:chExt cx="0" cy="0"/>
        </a:xfrm>
      </p:grpSpPr>
      <p:sp>
        <p:nvSpPr>
          <p:cNvPr id="73" name="Google Shape;73;p61"/>
          <p:cNvSpPr/>
          <p:nvPr/>
        </p:nvSpPr>
        <p:spPr>
          <a:xfrm>
            <a:off x="0" y="0"/>
            <a:ext cx="9144000" cy="51435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4" name="Google Shape;74;p61"/>
          <p:cNvCxnSpPr/>
          <p:nvPr/>
        </p:nvCxnSpPr>
        <p:spPr>
          <a:xfrm>
            <a:off x="858825" y="549150"/>
            <a:ext cx="7416300" cy="0"/>
          </a:xfrm>
          <a:prstGeom prst="straightConnector1">
            <a:avLst/>
          </a:prstGeom>
          <a:noFill/>
          <a:ln w="19050" cap="flat" cmpd="sng">
            <a:solidFill>
              <a:schemeClr val="lt1"/>
            </a:solidFill>
            <a:prstDash val="solid"/>
            <a:round/>
            <a:headEnd type="none" w="sm" len="sm"/>
            <a:tailEnd type="none" w="sm" len="sm"/>
          </a:ln>
        </p:spPr>
      </p:cxnSp>
      <p:cxnSp>
        <p:nvCxnSpPr>
          <p:cNvPr id="75" name="Google Shape;75;p61"/>
          <p:cNvCxnSpPr/>
          <p:nvPr/>
        </p:nvCxnSpPr>
        <p:spPr>
          <a:xfrm>
            <a:off x="863850" y="4594350"/>
            <a:ext cx="7416300" cy="0"/>
          </a:xfrm>
          <a:prstGeom prst="straightConnector1">
            <a:avLst/>
          </a:prstGeom>
          <a:noFill/>
          <a:ln w="19050" cap="flat" cmpd="sng">
            <a:solidFill>
              <a:schemeClr val="lt1"/>
            </a:solidFill>
            <a:prstDash val="solid"/>
            <a:round/>
            <a:headEnd type="none" w="sm" len="sm"/>
            <a:tailEnd type="none" w="sm" len="sm"/>
          </a:ln>
        </p:spPr>
      </p:cxnSp>
      <p:sp>
        <p:nvSpPr>
          <p:cNvPr id="76" name="Google Shape;76;p61"/>
          <p:cNvSpPr txBox="1">
            <a:spLocks noGrp="1"/>
          </p:cNvSpPr>
          <p:nvPr>
            <p:ph type="body" idx="1"/>
          </p:nvPr>
        </p:nvSpPr>
        <p:spPr>
          <a:xfrm>
            <a:off x="814025" y="945000"/>
            <a:ext cx="7515900" cy="3253500"/>
          </a:xfrm>
          <a:prstGeom prst="rect">
            <a:avLst/>
          </a:prstGeom>
          <a:noFill/>
          <a:ln>
            <a:noFill/>
          </a:ln>
        </p:spPr>
        <p:txBody>
          <a:bodyPr spcFirstLastPara="1" wrap="square" lIns="91425" tIns="91425" rIns="91425" bIns="91425" anchor="ctr" anchorCtr="0">
            <a:normAutofit/>
          </a:bodyPr>
          <a:lstStyle>
            <a:lvl1pPr marL="457200" lvl="0" indent="-381000" algn="ctr">
              <a:lnSpc>
                <a:spcPct val="115000"/>
              </a:lnSpc>
              <a:spcBef>
                <a:spcPts val="0"/>
              </a:spcBef>
              <a:spcAft>
                <a:spcPts val="0"/>
              </a:spcAft>
              <a:buClr>
                <a:schemeClr val="lt1"/>
              </a:buClr>
              <a:buSzPts val="2400"/>
              <a:buChar char="●"/>
              <a:defRPr sz="2400">
                <a:solidFill>
                  <a:schemeClr val="lt1"/>
                </a:solidFill>
              </a:defRPr>
            </a:lvl1pPr>
            <a:lvl2pPr marL="914400" lvl="1" indent="-355600" algn="ctr">
              <a:lnSpc>
                <a:spcPct val="115000"/>
              </a:lnSpc>
              <a:spcBef>
                <a:spcPts val="0"/>
              </a:spcBef>
              <a:spcAft>
                <a:spcPts val="0"/>
              </a:spcAft>
              <a:buClr>
                <a:schemeClr val="lt1"/>
              </a:buClr>
              <a:buSzPts val="2000"/>
              <a:buChar char="○"/>
              <a:defRPr sz="2000">
                <a:solidFill>
                  <a:schemeClr val="lt1"/>
                </a:solidFill>
              </a:defRPr>
            </a:lvl2pPr>
            <a:lvl3pPr marL="1371600" lvl="2" indent="-355600" algn="ctr">
              <a:lnSpc>
                <a:spcPct val="115000"/>
              </a:lnSpc>
              <a:spcBef>
                <a:spcPts val="0"/>
              </a:spcBef>
              <a:spcAft>
                <a:spcPts val="0"/>
              </a:spcAft>
              <a:buClr>
                <a:schemeClr val="lt1"/>
              </a:buClr>
              <a:buSzPts val="2000"/>
              <a:buChar char="■"/>
              <a:defRPr sz="2000">
                <a:solidFill>
                  <a:schemeClr val="lt1"/>
                </a:solidFill>
              </a:defRPr>
            </a:lvl3pPr>
            <a:lvl4pPr marL="1828800" lvl="3" indent="-355600" algn="ctr">
              <a:lnSpc>
                <a:spcPct val="115000"/>
              </a:lnSpc>
              <a:spcBef>
                <a:spcPts val="0"/>
              </a:spcBef>
              <a:spcAft>
                <a:spcPts val="0"/>
              </a:spcAft>
              <a:buClr>
                <a:schemeClr val="lt1"/>
              </a:buClr>
              <a:buSzPts val="2000"/>
              <a:buChar char="●"/>
              <a:defRPr sz="2000">
                <a:solidFill>
                  <a:schemeClr val="lt1"/>
                </a:solidFill>
              </a:defRPr>
            </a:lvl4pPr>
            <a:lvl5pPr marL="2286000" lvl="4" indent="-355600" algn="ctr">
              <a:lnSpc>
                <a:spcPct val="115000"/>
              </a:lnSpc>
              <a:spcBef>
                <a:spcPts val="0"/>
              </a:spcBef>
              <a:spcAft>
                <a:spcPts val="0"/>
              </a:spcAft>
              <a:buClr>
                <a:schemeClr val="lt1"/>
              </a:buClr>
              <a:buSzPts val="2000"/>
              <a:buChar char="○"/>
              <a:defRPr sz="2000">
                <a:solidFill>
                  <a:schemeClr val="lt1"/>
                </a:solidFill>
              </a:defRPr>
            </a:lvl5pPr>
            <a:lvl6pPr marL="2743200" lvl="5" indent="-355600" algn="ctr">
              <a:lnSpc>
                <a:spcPct val="115000"/>
              </a:lnSpc>
              <a:spcBef>
                <a:spcPts val="0"/>
              </a:spcBef>
              <a:spcAft>
                <a:spcPts val="0"/>
              </a:spcAft>
              <a:buClr>
                <a:schemeClr val="lt1"/>
              </a:buClr>
              <a:buSzPts val="2000"/>
              <a:buChar char="■"/>
              <a:defRPr sz="2000">
                <a:solidFill>
                  <a:schemeClr val="lt1"/>
                </a:solidFill>
              </a:defRPr>
            </a:lvl6pPr>
            <a:lvl7pPr marL="3200400" lvl="6" indent="-355600" algn="ctr">
              <a:lnSpc>
                <a:spcPct val="115000"/>
              </a:lnSpc>
              <a:spcBef>
                <a:spcPts val="0"/>
              </a:spcBef>
              <a:spcAft>
                <a:spcPts val="0"/>
              </a:spcAft>
              <a:buClr>
                <a:schemeClr val="lt1"/>
              </a:buClr>
              <a:buSzPts val="2000"/>
              <a:buChar char="●"/>
              <a:defRPr sz="2000">
                <a:solidFill>
                  <a:schemeClr val="lt1"/>
                </a:solidFill>
              </a:defRPr>
            </a:lvl7pPr>
            <a:lvl8pPr marL="3657600" lvl="7" indent="-355600" algn="ctr">
              <a:lnSpc>
                <a:spcPct val="115000"/>
              </a:lnSpc>
              <a:spcBef>
                <a:spcPts val="0"/>
              </a:spcBef>
              <a:spcAft>
                <a:spcPts val="0"/>
              </a:spcAft>
              <a:buClr>
                <a:schemeClr val="lt1"/>
              </a:buClr>
              <a:buSzPts val="2000"/>
              <a:buChar char="○"/>
              <a:defRPr sz="2000">
                <a:solidFill>
                  <a:schemeClr val="lt1"/>
                </a:solidFill>
              </a:defRPr>
            </a:lvl8pPr>
            <a:lvl9pPr marL="4114800" lvl="8" indent="-355600" algn="ctr">
              <a:lnSpc>
                <a:spcPct val="115000"/>
              </a:lnSpc>
              <a:spcBef>
                <a:spcPts val="0"/>
              </a:spcBef>
              <a:spcAft>
                <a:spcPts val="0"/>
              </a:spcAft>
              <a:buClr>
                <a:schemeClr val="lt1"/>
              </a:buClr>
              <a:buSzPts val="2000"/>
              <a:buChar char="■"/>
              <a:defRPr sz="2000">
                <a:solidFill>
                  <a:schemeClr val="lt1"/>
                </a:solidFill>
              </a:defRPr>
            </a:lvl9pPr>
          </a:lstStyle>
          <a:p>
            <a:endParaRPr/>
          </a:p>
        </p:txBody>
      </p:sp>
      <p:sp>
        <p:nvSpPr>
          <p:cNvPr id="77" name="Google Shape;77;p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seño personalizado 10">
  <p:cSld name="AUTOLAYOUT_18">
    <p:bg>
      <p:bgPr>
        <a:solidFill>
          <a:srgbClr val="FFFFFF"/>
        </a:solidFill>
        <a:effectLst/>
      </p:bgPr>
    </p:bg>
    <p:spTree>
      <p:nvGrpSpPr>
        <p:cNvPr id="1" name="Shape 78"/>
        <p:cNvGrpSpPr/>
        <p:nvPr/>
      </p:nvGrpSpPr>
      <p:grpSpPr>
        <a:xfrm>
          <a:off x="0" y="0"/>
          <a:ext cx="0" cy="0"/>
          <a:chOff x="0" y="0"/>
          <a:chExt cx="0" cy="0"/>
        </a:xfrm>
      </p:grpSpPr>
      <p:sp>
        <p:nvSpPr>
          <p:cNvPr id="79" name="Google Shape;79;p62"/>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0" name="Google Shape;80;p62"/>
          <p:cNvGrpSpPr/>
          <p:nvPr/>
        </p:nvGrpSpPr>
        <p:grpSpPr>
          <a:xfrm>
            <a:off x="809650" y="887725"/>
            <a:ext cx="7524600" cy="3641441"/>
            <a:chOff x="809650" y="887725"/>
            <a:chExt cx="7524600" cy="3641441"/>
          </a:xfrm>
        </p:grpSpPr>
        <p:sp>
          <p:nvSpPr>
            <p:cNvPr id="81" name="Google Shape;81;p62"/>
            <p:cNvSpPr/>
            <p:nvPr/>
          </p:nvSpPr>
          <p:spPr>
            <a:xfrm>
              <a:off x="809650" y="887725"/>
              <a:ext cx="7524600" cy="3456650"/>
            </a:xfrm>
            <a:prstGeom prst="flowChartProcess">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62"/>
            <p:cNvSpPr/>
            <p:nvPr/>
          </p:nvSpPr>
          <p:spPr>
            <a:xfrm rot="10800000">
              <a:off x="1076300" y="4212066"/>
              <a:ext cx="548700" cy="317100"/>
            </a:xfrm>
            <a:prstGeom prst="triangle">
              <a:avLst>
                <a:gd name="adj" fmla="val 50000"/>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3" name="Google Shape;83;p62"/>
          <p:cNvSpPr txBox="1">
            <a:spLocks noGrp="1"/>
          </p:cNvSpPr>
          <p:nvPr>
            <p:ph type="body" idx="1"/>
          </p:nvPr>
        </p:nvSpPr>
        <p:spPr>
          <a:xfrm>
            <a:off x="1219225" y="1373750"/>
            <a:ext cx="6705300" cy="2484600"/>
          </a:xfrm>
          <a:prstGeom prst="rect">
            <a:avLst/>
          </a:prstGeom>
          <a:noFill/>
          <a:ln>
            <a:noFill/>
          </a:ln>
        </p:spPr>
        <p:txBody>
          <a:bodyPr spcFirstLastPara="1" wrap="square" lIns="91425" tIns="91425" rIns="91425" bIns="91425" anchor="t" anchorCtr="0">
            <a:normAutofit/>
          </a:bodyPr>
          <a:lstStyle>
            <a:lvl1pPr marL="457200" lvl="0" indent="-355600" algn="l">
              <a:lnSpc>
                <a:spcPct val="115000"/>
              </a:lnSpc>
              <a:spcBef>
                <a:spcPts val="0"/>
              </a:spcBef>
              <a:spcAft>
                <a:spcPts val="0"/>
              </a:spcAft>
              <a:buClr>
                <a:schemeClr val="lt1"/>
              </a:buClr>
              <a:buSzPts val="2000"/>
              <a:buChar char="●"/>
              <a:defRPr sz="2000">
                <a:solidFill>
                  <a:schemeClr val="lt1"/>
                </a:solidFill>
              </a:defRPr>
            </a:lvl1pPr>
            <a:lvl2pPr marL="914400" lvl="1" indent="-330200" algn="l">
              <a:lnSpc>
                <a:spcPct val="115000"/>
              </a:lnSpc>
              <a:spcBef>
                <a:spcPts val="0"/>
              </a:spcBef>
              <a:spcAft>
                <a:spcPts val="0"/>
              </a:spcAft>
              <a:buClr>
                <a:schemeClr val="lt1"/>
              </a:buClr>
              <a:buSzPts val="1600"/>
              <a:buChar char="○"/>
              <a:defRPr sz="1600">
                <a:solidFill>
                  <a:schemeClr val="lt1"/>
                </a:solidFill>
              </a:defRPr>
            </a:lvl2pPr>
            <a:lvl3pPr marL="1371600" lvl="2" indent="-330200" algn="l">
              <a:lnSpc>
                <a:spcPct val="115000"/>
              </a:lnSpc>
              <a:spcBef>
                <a:spcPts val="0"/>
              </a:spcBef>
              <a:spcAft>
                <a:spcPts val="0"/>
              </a:spcAft>
              <a:buClr>
                <a:schemeClr val="lt1"/>
              </a:buClr>
              <a:buSzPts val="1600"/>
              <a:buChar char="■"/>
              <a:defRPr sz="1600">
                <a:solidFill>
                  <a:schemeClr val="lt1"/>
                </a:solidFill>
              </a:defRPr>
            </a:lvl3pPr>
            <a:lvl4pPr marL="1828800" lvl="3" indent="-330200" algn="l">
              <a:lnSpc>
                <a:spcPct val="115000"/>
              </a:lnSpc>
              <a:spcBef>
                <a:spcPts val="0"/>
              </a:spcBef>
              <a:spcAft>
                <a:spcPts val="0"/>
              </a:spcAft>
              <a:buClr>
                <a:schemeClr val="lt1"/>
              </a:buClr>
              <a:buSzPts val="1600"/>
              <a:buChar char="●"/>
              <a:defRPr sz="1600">
                <a:solidFill>
                  <a:schemeClr val="lt1"/>
                </a:solidFill>
              </a:defRPr>
            </a:lvl4pPr>
            <a:lvl5pPr marL="2286000" lvl="4" indent="-330200" algn="l">
              <a:lnSpc>
                <a:spcPct val="115000"/>
              </a:lnSpc>
              <a:spcBef>
                <a:spcPts val="0"/>
              </a:spcBef>
              <a:spcAft>
                <a:spcPts val="0"/>
              </a:spcAft>
              <a:buClr>
                <a:schemeClr val="lt1"/>
              </a:buClr>
              <a:buSzPts val="1600"/>
              <a:buChar char="○"/>
              <a:defRPr sz="1600">
                <a:solidFill>
                  <a:schemeClr val="lt1"/>
                </a:solidFill>
              </a:defRPr>
            </a:lvl5pPr>
            <a:lvl6pPr marL="2743200" lvl="5" indent="-330200" algn="l">
              <a:lnSpc>
                <a:spcPct val="115000"/>
              </a:lnSpc>
              <a:spcBef>
                <a:spcPts val="0"/>
              </a:spcBef>
              <a:spcAft>
                <a:spcPts val="0"/>
              </a:spcAft>
              <a:buClr>
                <a:schemeClr val="lt1"/>
              </a:buClr>
              <a:buSzPts val="1600"/>
              <a:buChar char="■"/>
              <a:defRPr sz="1600">
                <a:solidFill>
                  <a:schemeClr val="lt1"/>
                </a:solidFill>
              </a:defRPr>
            </a:lvl6pPr>
            <a:lvl7pPr marL="3200400" lvl="6" indent="-330200" algn="l">
              <a:lnSpc>
                <a:spcPct val="115000"/>
              </a:lnSpc>
              <a:spcBef>
                <a:spcPts val="0"/>
              </a:spcBef>
              <a:spcAft>
                <a:spcPts val="0"/>
              </a:spcAft>
              <a:buClr>
                <a:schemeClr val="lt1"/>
              </a:buClr>
              <a:buSzPts val="1600"/>
              <a:buChar char="●"/>
              <a:defRPr sz="1600">
                <a:solidFill>
                  <a:schemeClr val="lt1"/>
                </a:solidFill>
              </a:defRPr>
            </a:lvl7pPr>
            <a:lvl8pPr marL="3657600" lvl="7" indent="-330200" algn="l">
              <a:lnSpc>
                <a:spcPct val="115000"/>
              </a:lnSpc>
              <a:spcBef>
                <a:spcPts val="0"/>
              </a:spcBef>
              <a:spcAft>
                <a:spcPts val="0"/>
              </a:spcAft>
              <a:buClr>
                <a:schemeClr val="lt1"/>
              </a:buClr>
              <a:buSzPts val="1600"/>
              <a:buChar char="○"/>
              <a:defRPr sz="1600">
                <a:solidFill>
                  <a:schemeClr val="lt1"/>
                </a:solidFill>
              </a:defRPr>
            </a:lvl8pPr>
            <a:lvl9pPr marL="4114800" lvl="8" indent="-330200" algn="l">
              <a:lnSpc>
                <a:spcPct val="115000"/>
              </a:lnSpc>
              <a:spcBef>
                <a:spcPts val="0"/>
              </a:spcBef>
              <a:spcAft>
                <a:spcPts val="0"/>
              </a:spcAft>
              <a:buClr>
                <a:schemeClr val="lt1"/>
              </a:buClr>
              <a:buSzPts val="1600"/>
              <a:buChar char="■"/>
              <a:defRPr sz="1600">
                <a:solidFill>
                  <a:schemeClr val="lt1"/>
                </a:solidFill>
              </a:defRPr>
            </a:lvl9pPr>
          </a:lstStyle>
          <a:p>
            <a:endParaRPr/>
          </a:p>
        </p:txBody>
      </p:sp>
      <p:sp>
        <p:nvSpPr>
          <p:cNvPr id="84" name="Google Shape;84;p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seño personalizado 12">
  <p:cSld name="AUTOLAYOUT_20">
    <p:bg>
      <p:bgPr>
        <a:solidFill>
          <a:srgbClr val="FFFFFF"/>
        </a:solidFill>
        <a:effectLst/>
      </p:bgPr>
    </p:bg>
    <p:spTree>
      <p:nvGrpSpPr>
        <p:cNvPr id="1" name="Shape 85"/>
        <p:cNvGrpSpPr/>
        <p:nvPr/>
      </p:nvGrpSpPr>
      <p:grpSpPr>
        <a:xfrm>
          <a:off x="0" y="0"/>
          <a:ext cx="0" cy="0"/>
          <a:chOff x="0" y="0"/>
          <a:chExt cx="0" cy="0"/>
        </a:xfrm>
      </p:grpSpPr>
      <p:sp>
        <p:nvSpPr>
          <p:cNvPr id="86" name="Google Shape;86;p63"/>
          <p:cNvSpPr/>
          <p:nvPr/>
        </p:nvSpPr>
        <p:spPr>
          <a:xfrm>
            <a:off x="0" y="0"/>
            <a:ext cx="9144000" cy="5143500"/>
          </a:xfrm>
          <a:prstGeom prst="rect">
            <a:avLst/>
          </a:prstGeom>
          <a:gradFill>
            <a:gsLst>
              <a:gs pos="0">
                <a:srgbClr val="7F7F7F"/>
              </a:gs>
              <a:gs pos="78000">
                <a:srgbClr val="3F3F3F"/>
              </a:gs>
              <a:gs pos="100000">
                <a:srgbClr val="26262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63"/>
          <p:cNvSpPr/>
          <p:nvPr/>
        </p:nvSpPr>
        <p:spPr>
          <a:xfrm rot="10800000">
            <a:off x="3262212" y="0"/>
            <a:ext cx="1309800" cy="1088100"/>
          </a:xfrm>
          <a:prstGeom prst="rtTriangle">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63"/>
          <p:cNvSpPr/>
          <p:nvPr/>
        </p:nvSpPr>
        <p:spPr>
          <a:xfrm rot="10800000" flipH="1">
            <a:off x="4572012" y="0"/>
            <a:ext cx="1309800" cy="1088100"/>
          </a:xfrm>
          <a:prstGeom prst="rtTriangle">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63"/>
          <p:cNvSpPr/>
          <p:nvPr/>
        </p:nvSpPr>
        <p:spPr>
          <a:xfrm rot="10800000" flipH="1">
            <a:off x="4572012" y="0"/>
            <a:ext cx="1309800" cy="1088100"/>
          </a:xfrm>
          <a:prstGeom prst="rtTriangle">
            <a:avLst/>
          </a:prstGeom>
          <a:solidFill>
            <a:srgbClr val="000000">
              <a:alpha val="1215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63"/>
          <p:cNvSpPr txBox="1">
            <a:spLocks noGrp="1"/>
          </p:cNvSpPr>
          <p:nvPr>
            <p:ph type="ctrTitle"/>
          </p:nvPr>
        </p:nvSpPr>
        <p:spPr>
          <a:xfrm>
            <a:off x="1130100" y="1742688"/>
            <a:ext cx="6883800" cy="1658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FFFFFF"/>
              </a:buClr>
              <a:buSzPts val="4200"/>
              <a:buNone/>
              <a:defRPr sz="4200" b="1">
                <a:solidFill>
                  <a:srgbClr val="FFFFFF"/>
                </a:solidFill>
              </a:defRPr>
            </a:lvl1pPr>
            <a:lvl2pPr lvl="1" algn="ctr">
              <a:lnSpc>
                <a:spcPct val="100000"/>
              </a:lnSpc>
              <a:spcBef>
                <a:spcPts val="0"/>
              </a:spcBef>
              <a:spcAft>
                <a:spcPts val="0"/>
              </a:spcAft>
              <a:buClr>
                <a:srgbClr val="FFFFFF"/>
              </a:buClr>
              <a:buSzPts val="4200"/>
              <a:buNone/>
              <a:defRPr sz="4200" b="1">
                <a:solidFill>
                  <a:srgbClr val="FFFFFF"/>
                </a:solidFill>
              </a:defRPr>
            </a:lvl2pPr>
            <a:lvl3pPr lvl="2" algn="ctr">
              <a:lnSpc>
                <a:spcPct val="100000"/>
              </a:lnSpc>
              <a:spcBef>
                <a:spcPts val="0"/>
              </a:spcBef>
              <a:spcAft>
                <a:spcPts val="0"/>
              </a:spcAft>
              <a:buClr>
                <a:srgbClr val="FFFFFF"/>
              </a:buClr>
              <a:buSzPts val="4200"/>
              <a:buNone/>
              <a:defRPr sz="4200" b="1">
                <a:solidFill>
                  <a:srgbClr val="FFFFFF"/>
                </a:solidFill>
              </a:defRPr>
            </a:lvl3pPr>
            <a:lvl4pPr lvl="3" algn="ctr">
              <a:lnSpc>
                <a:spcPct val="100000"/>
              </a:lnSpc>
              <a:spcBef>
                <a:spcPts val="0"/>
              </a:spcBef>
              <a:spcAft>
                <a:spcPts val="0"/>
              </a:spcAft>
              <a:buClr>
                <a:srgbClr val="FFFFFF"/>
              </a:buClr>
              <a:buSzPts val="4200"/>
              <a:buNone/>
              <a:defRPr sz="4200" b="1">
                <a:solidFill>
                  <a:srgbClr val="FFFFFF"/>
                </a:solidFill>
              </a:defRPr>
            </a:lvl4pPr>
            <a:lvl5pPr lvl="4" algn="ctr">
              <a:lnSpc>
                <a:spcPct val="100000"/>
              </a:lnSpc>
              <a:spcBef>
                <a:spcPts val="0"/>
              </a:spcBef>
              <a:spcAft>
                <a:spcPts val="0"/>
              </a:spcAft>
              <a:buClr>
                <a:srgbClr val="FFFFFF"/>
              </a:buClr>
              <a:buSzPts val="4200"/>
              <a:buNone/>
              <a:defRPr sz="4200" b="1">
                <a:solidFill>
                  <a:srgbClr val="FFFFFF"/>
                </a:solidFill>
              </a:defRPr>
            </a:lvl5pPr>
            <a:lvl6pPr lvl="5" algn="ctr">
              <a:lnSpc>
                <a:spcPct val="100000"/>
              </a:lnSpc>
              <a:spcBef>
                <a:spcPts val="0"/>
              </a:spcBef>
              <a:spcAft>
                <a:spcPts val="0"/>
              </a:spcAft>
              <a:buClr>
                <a:srgbClr val="FFFFFF"/>
              </a:buClr>
              <a:buSzPts val="4200"/>
              <a:buNone/>
              <a:defRPr sz="4200" b="1">
                <a:solidFill>
                  <a:srgbClr val="FFFFFF"/>
                </a:solidFill>
              </a:defRPr>
            </a:lvl6pPr>
            <a:lvl7pPr lvl="6" algn="ctr">
              <a:lnSpc>
                <a:spcPct val="100000"/>
              </a:lnSpc>
              <a:spcBef>
                <a:spcPts val="0"/>
              </a:spcBef>
              <a:spcAft>
                <a:spcPts val="0"/>
              </a:spcAft>
              <a:buClr>
                <a:srgbClr val="FFFFFF"/>
              </a:buClr>
              <a:buSzPts val="4200"/>
              <a:buNone/>
              <a:defRPr sz="4200" b="1">
                <a:solidFill>
                  <a:srgbClr val="FFFFFF"/>
                </a:solidFill>
              </a:defRPr>
            </a:lvl7pPr>
            <a:lvl8pPr lvl="7" algn="ctr">
              <a:lnSpc>
                <a:spcPct val="100000"/>
              </a:lnSpc>
              <a:spcBef>
                <a:spcPts val="0"/>
              </a:spcBef>
              <a:spcAft>
                <a:spcPts val="0"/>
              </a:spcAft>
              <a:buClr>
                <a:srgbClr val="FFFFFF"/>
              </a:buClr>
              <a:buSzPts val="4200"/>
              <a:buNone/>
              <a:defRPr sz="4200" b="1">
                <a:solidFill>
                  <a:srgbClr val="FFFFFF"/>
                </a:solidFill>
              </a:defRPr>
            </a:lvl8pPr>
            <a:lvl9pPr lvl="8" algn="ctr">
              <a:lnSpc>
                <a:spcPct val="100000"/>
              </a:lnSpc>
              <a:spcBef>
                <a:spcPts val="0"/>
              </a:spcBef>
              <a:spcAft>
                <a:spcPts val="0"/>
              </a:spcAft>
              <a:buClr>
                <a:srgbClr val="FFFFFF"/>
              </a:buClr>
              <a:buSzPts val="4200"/>
              <a:buNone/>
              <a:defRPr sz="4200" b="1">
                <a:solidFill>
                  <a:srgbClr val="FFFFFF"/>
                </a:solidFill>
              </a:defRPr>
            </a:lvl9pPr>
          </a:lstStyle>
          <a:p>
            <a:endParaRPr/>
          </a:p>
        </p:txBody>
      </p:sp>
      <p:sp>
        <p:nvSpPr>
          <p:cNvPr id="91" name="Google Shape;91;p6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seño personalizado 11">
  <p:cSld name="AUTOLAYOUT_21">
    <p:bg>
      <p:bgPr>
        <a:solidFill>
          <a:srgbClr val="FFFFFF"/>
        </a:solidFill>
        <a:effectLst/>
      </p:bgPr>
    </p:bg>
    <p:spTree>
      <p:nvGrpSpPr>
        <p:cNvPr id="1" name="Shape 92"/>
        <p:cNvGrpSpPr/>
        <p:nvPr/>
      </p:nvGrpSpPr>
      <p:grpSpPr>
        <a:xfrm>
          <a:off x="0" y="0"/>
          <a:ext cx="0" cy="0"/>
          <a:chOff x="0" y="0"/>
          <a:chExt cx="0" cy="0"/>
        </a:xfrm>
      </p:grpSpPr>
      <p:sp>
        <p:nvSpPr>
          <p:cNvPr id="93" name="Google Shape;93;p64"/>
          <p:cNvSpPr/>
          <p:nvPr/>
        </p:nvSpPr>
        <p:spPr>
          <a:xfrm>
            <a:off x="0" y="0"/>
            <a:ext cx="9144000" cy="51435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64"/>
          <p:cNvSpPr/>
          <p:nvPr/>
        </p:nvSpPr>
        <p:spPr>
          <a:xfrm>
            <a:off x="0" y="63"/>
            <a:ext cx="9144000" cy="51435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64"/>
          <p:cNvSpPr/>
          <p:nvPr/>
        </p:nvSpPr>
        <p:spPr>
          <a:xfrm>
            <a:off x="1264800" y="0"/>
            <a:ext cx="7879200" cy="5143500"/>
          </a:xfrm>
          <a:prstGeom prst="rect">
            <a:avLst/>
          </a:prstGeom>
          <a:solidFill>
            <a:srgbClr val="FFFFFF">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64"/>
          <p:cNvSpPr/>
          <p:nvPr/>
        </p:nvSpPr>
        <p:spPr>
          <a:xfrm>
            <a:off x="2577075" y="188"/>
            <a:ext cx="5143500" cy="5143500"/>
          </a:xfrm>
          <a:prstGeom prst="flowChartDelay">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64"/>
          <p:cNvSpPr/>
          <p:nvPr/>
        </p:nvSpPr>
        <p:spPr>
          <a:xfrm>
            <a:off x="2577075" y="125"/>
            <a:ext cx="5143500" cy="5143500"/>
          </a:xfrm>
          <a:prstGeom prst="flowChartDelay">
            <a:avLst/>
          </a:prstGeom>
          <a:solidFill>
            <a:srgbClr val="FFFFFF">
              <a:alpha val="1803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64"/>
          <p:cNvSpPr/>
          <p:nvPr/>
        </p:nvSpPr>
        <p:spPr>
          <a:xfrm>
            <a:off x="1264808" y="188"/>
            <a:ext cx="5143500" cy="5143500"/>
          </a:xfrm>
          <a:prstGeom prst="flowChartDelay">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64"/>
          <p:cNvSpPr/>
          <p:nvPr/>
        </p:nvSpPr>
        <p:spPr>
          <a:xfrm>
            <a:off x="1264808" y="125"/>
            <a:ext cx="5143500" cy="5143500"/>
          </a:xfrm>
          <a:prstGeom prst="flowChartDelay">
            <a:avLst/>
          </a:prstGeom>
          <a:solidFill>
            <a:srgbClr val="FFFFFF">
              <a:alpha val="1215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64"/>
          <p:cNvSpPr/>
          <p:nvPr/>
        </p:nvSpPr>
        <p:spPr>
          <a:xfrm>
            <a:off x="0" y="0"/>
            <a:ext cx="5143500" cy="5143500"/>
          </a:xfrm>
          <a:prstGeom prst="flowChartDelay">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64"/>
          <p:cNvSpPr txBox="1">
            <a:spLocks noGrp="1"/>
          </p:cNvSpPr>
          <p:nvPr>
            <p:ph type="title"/>
          </p:nvPr>
        </p:nvSpPr>
        <p:spPr>
          <a:xfrm>
            <a:off x="332325" y="1096874"/>
            <a:ext cx="4339200" cy="29499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800"/>
              <a:buNone/>
              <a:defRPr sz="3600" b="1">
                <a:solidFill>
                  <a:schemeClr val="lt1"/>
                </a:solidFill>
              </a:defRPr>
            </a:lvl1pPr>
            <a:lvl2pPr lvl="1" algn="l">
              <a:lnSpc>
                <a:spcPct val="100000"/>
              </a:lnSpc>
              <a:spcBef>
                <a:spcPts val="0"/>
              </a:spcBef>
              <a:spcAft>
                <a:spcPts val="0"/>
              </a:spcAft>
              <a:buSzPts val="2800"/>
              <a:buNone/>
              <a:defRPr sz="3600" b="1">
                <a:solidFill>
                  <a:schemeClr val="lt1"/>
                </a:solidFill>
              </a:defRPr>
            </a:lvl2pPr>
            <a:lvl3pPr lvl="2" algn="l">
              <a:lnSpc>
                <a:spcPct val="100000"/>
              </a:lnSpc>
              <a:spcBef>
                <a:spcPts val="0"/>
              </a:spcBef>
              <a:spcAft>
                <a:spcPts val="0"/>
              </a:spcAft>
              <a:buSzPts val="2800"/>
              <a:buNone/>
              <a:defRPr sz="3600" b="1">
                <a:solidFill>
                  <a:schemeClr val="lt1"/>
                </a:solidFill>
              </a:defRPr>
            </a:lvl3pPr>
            <a:lvl4pPr lvl="3" algn="l">
              <a:lnSpc>
                <a:spcPct val="100000"/>
              </a:lnSpc>
              <a:spcBef>
                <a:spcPts val="0"/>
              </a:spcBef>
              <a:spcAft>
                <a:spcPts val="0"/>
              </a:spcAft>
              <a:buSzPts val="2800"/>
              <a:buNone/>
              <a:defRPr sz="3600" b="1">
                <a:solidFill>
                  <a:schemeClr val="lt1"/>
                </a:solidFill>
              </a:defRPr>
            </a:lvl4pPr>
            <a:lvl5pPr lvl="4" algn="l">
              <a:lnSpc>
                <a:spcPct val="100000"/>
              </a:lnSpc>
              <a:spcBef>
                <a:spcPts val="0"/>
              </a:spcBef>
              <a:spcAft>
                <a:spcPts val="0"/>
              </a:spcAft>
              <a:buSzPts val="2800"/>
              <a:buNone/>
              <a:defRPr sz="3600" b="1">
                <a:solidFill>
                  <a:schemeClr val="lt1"/>
                </a:solidFill>
              </a:defRPr>
            </a:lvl5pPr>
            <a:lvl6pPr lvl="5" algn="l">
              <a:lnSpc>
                <a:spcPct val="100000"/>
              </a:lnSpc>
              <a:spcBef>
                <a:spcPts val="0"/>
              </a:spcBef>
              <a:spcAft>
                <a:spcPts val="0"/>
              </a:spcAft>
              <a:buSzPts val="2800"/>
              <a:buNone/>
              <a:defRPr sz="3600" b="1">
                <a:solidFill>
                  <a:schemeClr val="lt1"/>
                </a:solidFill>
              </a:defRPr>
            </a:lvl6pPr>
            <a:lvl7pPr lvl="6" algn="l">
              <a:lnSpc>
                <a:spcPct val="100000"/>
              </a:lnSpc>
              <a:spcBef>
                <a:spcPts val="0"/>
              </a:spcBef>
              <a:spcAft>
                <a:spcPts val="0"/>
              </a:spcAft>
              <a:buSzPts val="2800"/>
              <a:buNone/>
              <a:defRPr sz="3600" b="1">
                <a:solidFill>
                  <a:schemeClr val="lt1"/>
                </a:solidFill>
              </a:defRPr>
            </a:lvl7pPr>
            <a:lvl8pPr lvl="7" algn="l">
              <a:lnSpc>
                <a:spcPct val="100000"/>
              </a:lnSpc>
              <a:spcBef>
                <a:spcPts val="0"/>
              </a:spcBef>
              <a:spcAft>
                <a:spcPts val="0"/>
              </a:spcAft>
              <a:buSzPts val="2800"/>
              <a:buNone/>
              <a:defRPr sz="3600" b="1">
                <a:solidFill>
                  <a:schemeClr val="lt1"/>
                </a:solidFill>
              </a:defRPr>
            </a:lvl8pPr>
            <a:lvl9pPr lvl="8" algn="l">
              <a:lnSpc>
                <a:spcPct val="100000"/>
              </a:lnSpc>
              <a:spcBef>
                <a:spcPts val="0"/>
              </a:spcBef>
              <a:spcAft>
                <a:spcPts val="0"/>
              </a:spcAft>
              <a:buSzPts val="2800"/>
              <a:buNone/>
              <a:defRPr sz="3600" b="1">
                <a:solidFill>
                  <a:schemeClr val="lt1"/>
                </a:solidFill>
              </a:defRPr>
            </a:lvl9pPr>
          </a:lstStyle>
          <a:p>
            <a:endParaRPr/>
          </a:p>
        </p:txBody>
      </p:sp>
      <p:sp>
        <p:nvSpPr>
          <p:cNvPr id="102" name="Google Shape;102;p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seño personalizado 13">
  <p:cSld name="AUTOLAYOUT_22">
    <p:spTree>
      <p:nvGrpSpPr>
        <p:cNvPr id="1" name="Shape 103"/>
        <p:cNvGrpSpPr/>
        <p:nvPr/>
      </p:nvGrpSpPr>
      <p:grpSpPr>
        <a:xfrm>
          <a:off x="0" y="0"/>
          <a:ext cx="0" cy="0"/>
          <a:chOff x="0" y="0"/>
          <a:chExt cx="0" cy="0"/>
        </a:xfrm>
      </p:grpSpPr>
      <p:sp>
        <p:nvSpPr>
          <p:cNvPr id="104" name="Google Shape;104;p65"/>
          <p:cNvSpPr/>
          <p:nvPr/>
        </p:nvSpPr>
        <p:spPr>
          <a:xfrm>
            <a:off x="0" y="0"/>
            <a:ext cx="9144000" cy="5143500"/>
          </a:xfrm>
          <a:prstGeom prst="rect">
            <a:avLst/>
          </a:prstGeom>
          <a:solidFill>
            <a:srgbClr val="2121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5" name="Google Shape;105;p65"/>
          <p:cNvPicPr preferRelativeResize="0"/>
          <p:nvPr/>
        </p:nvPicPr>
        <p:blipFill rotWithShape="1">
          <a:blip r:embed="rId2">
            <a:alphaModFix amt="64000"/>
          </a:blip>
          <a:srcRect t="7820" b="7820"/>
          <a:stretch/>
        </p:blipFill>
        <p:spPr>
          <a:xfrm>
            <a:off x="-1" y="-3"/>
            <a:ext cx="9144006" cy="5143499"/>
          </a:xfrm>
          <a:prstGeom prst="rect">
            <a:avLst/>
          </a:prstGeom>
          <a:noFill/>
          <a:ln>
            <a:noFill/>
          </a:ln>
        </p:spPr>
      </p:pic>
      <p:sp>
        <p:nvSpPr>
          <p:cNvPr id="106" name="Google Shape;106;p65"/>
          <p:cNvSpPr/>
          <p:nvPr/>
        </p:nvSpPr>
        <p:spPr>
          <a:xfrm>
            <a:off x="821835" y="2765450"/>
            <a:ext cx="638100" cy="72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65"/>
          <p:cNvSpPr txBox="1">
            <a:spLocks noGrp="1"/>
          </p:cNvSpPr>
          <p:nvPr>
            <p:ph type="ctrTitle"/>
          </p:nvPr>
        </p:nvSpPr>
        <p:spPr>
          <a:xfrm>
            <a:off x="714825" y="2998550"/>
            <a:ext cx="4868400" cy="1446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3000"/>
              <a:buNone/>
              <a:defRPr sz="3000" b="1">
                <a:solidFill>
                  <a:srgbClr val="FFFFFF"/>
                </a:solidFill>
              </a:defRPr>
            </a:lvl1pPr>
            <a:lvl2pPr lvl="1" algn="l">
              <a:lnSpc>
                <a:spcPct val="100000"/>
              </a:lnSpc>
              <a:spcBef>
                <a:spcPts val="0"/>
              </a:spcBef>
              <a:spcAft>
                <a:spcPts val="0"/>
              </a:spcAft>
              <a:buClr>
                <a:srgbClr val="FFFFFF"/>
              </a:buClr>
              <a:buSzPts val="3000"/>
              <a:buNone/>
              <a:defRPr sz="3000" b="1">
                <a:solidFill>
                  <a:srgbClr val="FFFFFF"/>
                </a:solidFill>
              </a:defRPr>
            </a:lvl2pPr>
            <a:lvl3pPr lvl="2" algn="l">
              <a:lnSpc>
                <a:spcPct val="100000"/>
              </a:lnSpc>
              <a:spcBef>
                <a:spcPts val="0"/>
              </a:spcBef>
              <a:spcAft>
                <a:spcPts val="0"/>
              </a:spcAft>
              <a:buClr>
                <a:srgbClr val="FFFFFF"/>
              </a:buClr>
              <a:buSzPts val="3000"/>
              <a:buNone/>
              <a:defRPr sz="3000" b="1">
                <a:solidFill>
                  <a:srgbClr val="FFFFFF"/>
                </a:solidFill>
              </a:defRPr>
            </a:lvl3pPr>
            <a:lvl4pPr lvl="3" algn="l">
              <a:lnSpc>
                <a:spcPct val="100000"/>
              </a:lnSpc>
              <a:spcBef>
                <a:spcPts val="0"/>
              </a:spcBef>
              <a:spcAft>
                <a:spcPts val="0"/>
              </a:spcAft>
              <a:buClr>
                <a:srgbClr val="FFFFFF"/>
              </a:buClr>
              <a:buSzPts val="3000"/>
              <a:buNone/>
              <a:defRPr sz="3000" b="1">
                <a:solidFill>
                  <a:srgbClr val="FFFFFF"/>
                </a:solidFill>
              </a:defRPr>
            </a:lvl4pPr>
            <a:lvl5pPr lvl="4" algn="l">
              <a:lnSpc>
                <a:spcPct val="100000"/>
              </a:lnSpc>
              <a:spcBef>
                <a:spcPts val="0"/>
              </a:spcBef>
              <a:spcAft>
                <a:spcPts val="0"/>
              </a:spcAft>
              <a:buClr>
                <a:srgbClr val="FFFFFF"/>
              </a:buClr>
              <a:buSzPts val="3000"/>
              <a:buNone/>
              <a:defRPr sz="3000" b="1">
                <a:solidFill>
                  <a:srgbClr val="FFFFFF"/>
                </a:solidFill>
              </a:defRPr>
            </a:lvl5pPr>
            <a:lvl6pPr lvl="5" algn="l">
              <a:lnSpc>
                <a:spcPct val="100000"/>
              </a:lnSpc>
              <a:spcBef>
                <a:spcPts val="0"/>
              </a:spcBef>
              <a:spcAft>
                <a:spcPts val="0"/>
              </a:spcAft>
              <a:buClr>
                <a:srgbClr val="FFFFFF"/>
              </a:buClr>
              <a:buSzPts val="3000"/>
              <a:buNone/>
              <a:defRPr sz="3000" b="1">
                <a:solidFill>
                  <a:srgbClr val="FFFFFF"/>
                </a:solidFill>
              </a:defRPr>
            </a:lvl6pPr>
            <a:lvl7pPr lvl="6" algn="l">
              <a:lnSpc>
                <a:spcPct val="100000"/>
              </a:lnSpc>
              <a:spcBef>
                <a:spcPts val="0"/>
              </a:spcBef>
              <a:spcAft>
                <a:spcPts val="0"/>
              </a:spcAft>
              <a:buClr>
                <a:srgbClr val="FFFFFF"/>
              </a:buClr>
              <a:buSzPts val="3000"/>
              <a:buNone/>
              <a:defRPr sz="3000" b="1">
                <a:solidFill>
                  <a:srgbClr val="FFFFFF"/>
                </a:solidFill>
              </a:defRPr>
            </a:lvl7pPr>
            <a:lvl8pPr lvl="7" algn="l">
              <a:lnSpc>
                <a:spcPct val="100000"/>
              </a:lnSpc>
              <a:spcBef>
                <a:spcPts val="0"/>
              </a:spcBef>
              <a:spcAft>
                <a:spcPts val="0"/>
              </a:spcAft>
              <a:buClr>
                <a:srgbClr val="FFFFFF"/>
              </a:buClr>
              <a:buSzPts val="3000"/>
              <a:buNone/>
              <a:defRPr sz="3000" b="1">
                <a:solidFill>
                  <a:srgbClr val="FFFFFF"/>
                </a:solidFill>
              </a:defRPr>
            </a:lvl8pPr>
            <a:lvl9pPr lvl="8" algn="l">
              <a:lnSpc>
                <a:spcPct val="100000"/>
              </a:lnSpc>
              <a:spcBef>
                <a:spcPts val="0"/>
              </a:spcBef>
              <a:spcAft>
                <a:spcPts val="0"/>
              </a:spcAft>
              <a:buClr>
                <a:srgbClr val="FFFFFF"/>
              </a:buClr>
              <a:buSzPts val="3000"/>
              <a:buNone/>
              <a:defRPr sz="3000" b="1">
                <a:solidFill>
                  <a:srgbClr val="FFFFFF"/>
                </a:solidFill>
              </a:defRPr>
            </a:lvl9pPr>
          </a:lstStyle>
          <a:p>
            <a:endParaRPr/>
          </a:p>
        </p:txBody>
      </p:sp>
      <p:sp>
        <p:nvSpPr>
          <p:cNvPr id="108" name="Google Shape;108;p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21212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21212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21212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21212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21212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21212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21212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21212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21212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seño personalizado 15">
  <p:cSld name="AUTOLAYOUT_24">
    <p:bg>
      <p:bgPr>
        <a:solidFill>
          <a:srgbClr val="FFFFFF"/>
        </a:solidFill>
        <a:effectLst/>
      </p:bgPr>
    </p:bg>
    <p:spTree>
      <p:nvGrpSpPr>
        <p:cNvPr id="1" name="Shape 109"/>
        <p:cNvGrpSpPr/>
        <p:nvPr/>
      </p:nvGrpSpPr>
      <p:grpSpPr>
        <a:xfrm>
          <a:off x="0" y="0"/>
          <a:ext cx="0" cy="0"/>
          <a:chOff x="0" y="0"/>
          <a:chExt cx="0" cy="0"/>
        </a:xfrm>
      </p:grpSpPr>
      <p:sp>
        <p:nvSpPr>
          <p:cNvPr id="110" name="Google Shape;110;p66"/>
          <p:cNvSpPr/>
          <p:nvPr/>
        </p:nvSpPr>
        <p:spPr>
          <a:xfrm>
            <a:off x="0" y="0"/>
            <a:ext cx="9144000" cy="5143500"/>
          </a:xfrm>
          <a:prstGeom prst="rect">
            <a:avLst/>
          </a:prstGeom>
          <a:gradFill>
            <a:gsLst>
              <a:gs pos="0">
                <a:srgbClr val="7F7F7F"/>
              </a:gs>
              <a:gs pos="78000">
                <a:srgbClr val="3F3F3F"/>
              </a:gs>
              <a:gs pos="100000">
                <a:srgbClr val="26262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66"/>
          <p:cNvSpPr/>
          <p:nvPr/>
        </p:nvSpPr>
        <p:spPr>
          <a:xfrm rot="10800000">
            <a:off x="3262212" y="0"/>
            <a:ext cx="1309800" cy="1088100"/>
          </a:xfrm>
          <a:prstGeom prst="rtTriangle">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66"/>
          <p:cNvSpPr/>
          <p:nvPr/>
        </p:nvSpPr>
        <p:spPr>
          <a:xfrm rot="10800000" flipH="1">
            <a:off x="4572012" y="0"/>
            <a:ext cx="1309800" cy="1088100"/>
          </a:xfrm>
          <a:prstGeom prst="rtTriangle">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66"/>
          <p:cNvSpPr/>
          <p:nvPr/>
        </p:nvSpPr>
        <p:spPr>
          <a:xfrm rot="10800000" flipH="1">
            <a:off x="4572012" y="0"/>
            <a:ext cx="1309800" cy="1088100"/>
          </a:xfrm>
          <a:prstGeom prst="rtTriangle">
            <a:avLst/>
          </a:prstGeom>
          <a:solidFill>
            <a:srgbClr val="000000">
              <a:alpha val="1215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66"/>
          <p:cNvSpPr txBox="1">
            <a:spLocks noGrp="1"/>
          </p:cNvSpPr>
          <p:nvPr>
            <p:ph type="ctrTitle"/>
          </p:nvPr>
        </p:nvSpPr>
        <p:spPr>
          <a:xfrm>
            <a:off x="1130100" y="1742688"/>
            <a:ext cx="6883800" cy="1658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FFFFFF"/>
              </a:buClr>
              <a:buSzPts val="4200"/>
              <a:buNone/>
              <a:defRPr sz="4200" b="1">
                <a:solidFill>
                  <a:srgbClr val="FFFFFF"/>
                </a:solidFill>
              </a:defRPr>
            </a:lvl1pPr>
            <a:lvl2pPr lvl="1" algn="ctr">
              <a:lnSpc>
                <a:spcPct val="100000"/>
              </a:lnSpc>
              <a:spcBef>
                <a:spcPts val="0"/>
              </a:spcBef>
              <a:spcAft>
                <a:spcPts val="0"/>
              </a:spcAft>
              <a:buClr>
                <a:srgbClr val="FFFFFF"/>
              </a:buClr>
              <a:buSzPts val="4200"/>
              <a:buNone/>
              <a:defRPr sz="4200" b="1">
                <a:solidFill>
                  <a:srgbClr val="FFFFFF"/>
                </a:solidFill>
              </a:defRPr>
            </a:lvl2pPr>
            <a:lvl3pPr lvl="2" algn="ctr">
              <a:lnSpc>
                <a:spcPct val="100000"/>
              </a:lnSpc>
              <a:spcBef>
                <a:spcPts val="0"/>
              </a:spcBef>
              <a:spcAft>
                <a:spcPts val="0"/>
              </a:spcAft>
              <a:buClr>
                <a:srgbClr val="FFFFFF"/>
              </a:buClr>
              <a:buSzPts val="4200"/>
              <a:buNone/>
              <a:defRPr sz="4200" b="1">
                <a:solidFill>
                  <a:srgbClr val="FFFFFF"/>
                </a:solidFill>
              </a:defRPr>
            </a:lvl3pPr>
            <a:lvl4pPr lvl="3" algn="ctr">
              <a:lnSpc>
                <a:spcPct val="100000"/>
              </a:lnSpc>
              <a:spcBef>
                <a:spcPts val="0"/>
              </a:spcBef>
              <a:spcAft>
                <a:spcPts val="0"/>
              </a:spcAft>
              <a:buClr>
                <a:srgbClr val="FFFFFF"/>
              </a:buClr>
              <a:buSzPts val="4200"/>
              <a:buNone/>
              <a:defRPr sz="4200" b="1">
                <a:solidFill>
                  <a:srgbClr val="FFFFFF"/>
                </a:solidFill>
              </a:defRPr>
            </a:lvl4pPr>
            <a:lvl5pPr lvl="4" algn="ctr">
              <a:lnSpc>
                <a:spcPct val="100000"/>
              </a:lnSpc>
              <a:spcBef>
                <a:spcPts val="0"/>
              </a:spcBef>
              <a:spcAft>
                <a:spcPts val="0"/>
              </a:spcAft>
              <a:buClr>
                <a:srgbClr val="FFFFFF"/>
              </a:buClr>
              <a:buSzPts val="4200"/>
              <a:buNone/>
              <a:defRPr sz="4200" b="1">
                <a:solidFill>
                  <a:srgbClr val="FFFFFF"/>
                </a:solidFill>
              </a:defRPr>
            </a:lvl5pPr>
            <a:lvl6pPr lvl="5" algn="ctr">
              <a:lnSpc>
                <a:spcPct val="100000"/>
              </a:lnSpc>
              <a:spcBef>
                <a:spcPts val="0"/>
              </a:spcBef>
              <a:spcAft>
                <a:spcPts val="0"/>
              </a:spcAft>
              <a:buClr>
                <a:srgbClr val="FFFFFF"/>
              </a:buClr>
              <a:buSzPts val="4200"/>
              <a:buNone/>
              <a:defRPr sz="4200" b="1">
                <a:solidFill>
                  <a:srgbClr val="FFFFFF"/>
                </a:solidFill>
              </a:defRPr>
            </a:lvl6pPr>
            <a:lvl7pPr lvl="6" algn="ctr">
              <a:lnSpc>
                <a:spcPct val="100000"/>
              </a:lnSpc>
              <a:spcBef>
                <a:spcPts val="0"/>
              </a:spcBef>
              <a:spcAft>
                <a:spcPts val="0"/>
              </a:spcAft>
              <a:buClr>
                <a:srgbClr val="FFFFFF"/>
              </a:buClr>
              <a:buSzPts val="4200"/>
              <a:buNone/>
              <a:defRPr sz="4200" b="1">
                <a:solidFill>
                  <a:srgbClr val="FFFFFF"/>
                </a:solidFill>
              </a:defRPr>
            </a:lvl7pPr>
            <a:lvl8pPr lvl="7" algn="ctr">
              <a:lnSpc>
                <a:spcPct val="100000"/>
              </a:lnSpc>
              <a:spcBef>
                <a:spcPts val="0"/>
              </a:spcBef>
              <a:spcAft>
                <a:spcPts val="0"/>
              </a:spcAft>
              <a:buClr>
                <a:srgbClr val="FFFFFF"/>
              </a:buClr>
              <a:buSzPts val="4200"/>
              <a:buNone/>
              <a:defRPr sz="4200" b="1">
                <a:solidFill>
                  <a:srgbClr val="FFFFFF"/>
                </a:solidFill>
              </a:defRPr>
            </a:lvl8pPr>
            <a:lvl9pPr lvl="8" algn="ctr">
              <a:lnSpc>
                <a:spcPct val="100000"/>
              </a:lnSpc>
              <a:spcBef>
                <a:spcPts val="0"/>
              </a:spcBef>
              <a:spcAft>
                <a:spcPts val="0"/>
              </a:spcAft>
              <a:buClr>
                <a:srgbClr val="FFFFFF"/>
              </a:buClr>
              <a:buSzPts val="4200"/>
              <a:buNone/>
              <a:defRPr sz="4200" b="1">
                <a:solidFill>
                  <a:srgbClr val="FFFFFF"/>
                </a:solidFill>
              </a:defRPr>
            </a:lvl9pPr>
          </a:lstStyle>
          <a:p>
            <a:endParaRPr/>
          </a:p>
        </p:txBody>
      </p:sp>
      <p:sp>
        <p:nvSpPr>
          <p:cNvPr id="115" name="Google Shape;115;p6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seño personalizado 14">
  <p:cSld name="AUTOLAYOUT_25">
    <p:bg>
      <p:bgPr>
        <a:solidFill>
          <a:srgbClr val="FFFFFF"/>
        </a:solidFill>
        <a:effectLst/>
      </p:bgPr>
    </p:bg>
    <p:spTree>
      <p:nvGrpSpPr>
        <p:cNvPr id="1" name="Shape 116"/>
        <p:cNvGrpSpPr/>
        <p:nvPr/>
      </p:nvGrpSpPr>
      <p:grpSpPr>
        <a:xfrm>
          <a:off x="0" y="0"/>
          <a:ext cx="0" cy="0"/>
          <a:chOff x="0" y="0"/>
          <a:chExt cx="0" cy="0"/>
        </a:xfrm>
      </p:grpSpPr>
      <p:sp>
        <p:nvSpPr>
          <p:cNvPr id="117" name="Google Shape;117;p67"/>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67"/>
          <p:cNvSpPr/>
          <p:nvPr/>
        </p:nvSpPr>
        <p:spPr>
          <a:xfrm>
            <a:off x="3500000" y="3464400"/>
            <a:ext cx="4731600" cy="1679100"/>
          </a:xfrm>
          <a:prstGeom prst="rect">
            <a:avLst/>
          </a:prstGeom>
          <a:solidFill>
            <a:srgbClr val="3876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67"/>
          <p:cNvSpPr txBox="1">
            <a:spLocks noGrp="1"/>
          </p:cNvSpPr>
          <p:nvPr>
            <p:ph type="ctrTitle"/>
          </p:nvPr>
        </p:nvSpPr>
        <p:spPr>
          <a:xfrm>
            <a:off x="3500000" y="342900"/>
            <a:ext cx="4731600" cy="2914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rgbClr val="212121"/>
              </a:buClr>
              <a:buSzPts val="4800"/>
              <a:buNone/>
              <a:defRPr sz="4800" b="1">
                <a:solidFill>
                  <a:srgbClr val="212121"/>
                </a:solidFill>
              </a:defRPr>
            </a:lvl1pPr>
            <a:lvl2pPr lvl="1" algn="l">
              <a:lnSpc>
                <a:spcPct val="100000"/>
              </a:lnSpc>
              <a:spcBef>
                <a:spcPts val="0"/>
              </a:spcBef>
              <a:spcAft>
                <a:spcPts val="0"/>
              </a:spcAft>
              <a:buClr>
                <a:srgbClr val="212121"/>
              </a:buClr>
              <a:buSzPts val="4800"/>
              <a:buNone/>
              <a:defRPr sz="4800" b="1">
                <a:solidFill>
                  <a:srgbClr val="212121"/>
                </a:solidFill>
              </a:defRPr>
            </a:lvl2pPr>
            <a:lvl3pPr lvl="2" algn="l">
              <a:lnSpc>
                <a:spcPct val="100000"/>
              </a:lnSpc>
              <a:spcBef>
                <a:spcPts val="0"/>
              </a:spcBef>
              <a:spcAft>
                <a:spcPts val="0"/>
              </a:spcAft>
              <a:buClr>
                <a:srgbClr val="212121"/>
              </a:buClr>
              <a:buSzPts val="4800"/>
              <a:buNone/>
              <a:defRPr sz="4800" b="1">
                <a:solidFill>
                  <a:srgbClr val="212121"/>
                </a:solidFill>
              </a:defRPr>
            </a:lvl3pPr>
            <a:lvl4pPr lvl="3" algn="l">
              <a:lnSpc>
                <a:spcPct val="100000"/>
              </a:lnSpc>
              <a:spcBef>
                <a:spcPts val="0"/>
              </a:spcBef>
              <a:spcAft>
                <a:spcPts val="0"/>
              </a:spcAft>
              <a:buClr>
                <a:srgbClr val="212121"/>
              </a:buClr>
              <a:buSzPts val="4800"/>
              <a:buNone/>
              <a:defRPr sz="4800" b="1">
                <a:solidFill>
                  <a:srgbClr val="212121"/>
                </a:solidFill>
              </a:defRPr>
            </a:lvl4pPr>
            <a:lvl5pPr lvl="4" algn="l">
              <a:lnSpc>
                <a:spcPct val="100000"/>
              </a:lnSpc>
              <a:spcBef>
                <a:spcPts val="0"/>
              </a:spcBef>
              <a:spcAft>
                <a:spcPts val="0"/>
              </a:spcAft>
              <a:buClr>
                <a:srgbClr val="212121"/>
              </a:buClr>
              <a:buSzPts val="4800"/>
              <a:buNone/>
              <a:defRPr sz="4800" b="1">
                <a:solidFill>
                  <a:srgbClr val="212121"/>
                </a:solidFill>
              </a:defRPr>
            </a:lvl5pPr>
            <a:lvl6pPr lvl="5" algn="l">
              <a:lnSpc>
                <a:spcPct val="100000"/>
              </a:lnSpc>
              <a:spcBef>
                <a:spcPts val="0"/>
              </a:spcBef>
              <a:spcAft>
                <a:spcPts val="0"/>
              </a:spcAft>
              <a:buClr>
                <a:srgbClr val="212121"/>
              </a:buClr>
              <a:buSzPts val="4800"/>
              <a:buNone/>
              <a:defRPr sz="4800" b="1">
                <a:solidFill>
                  <a:srgbClr val="212121"/>
                </a:solidFill>
              </a:defRPr>
            </a:lvl6pPr>
            <a:lvl7pPr lvl="6" algn="l">
              <a:lnSpc>
                <a:spcPct val="100000"/>
              </a:lnSpc>
              <a:spcBef>
                <a:spcPts val="0"/>
              </a:spcBef>
              <a:spcAft>
                <a:spcPts val="0"/>
              </a:spcAft>
              <a:buClr>
                <a:srgbClr val="212121"/>
              </a:buClr>
              <a:buSzPts val="4800"/>
              <a:buNone/>
              <a:defRPr sz="4800" b="1">
                <a:solidFill>
                  <a:srgbClr val="212121"/>
                </a:solidFill>
              </a:defRPr>
            </a:lvl7pPr>
            <a:lvl8pPr lvl="7" algn="l">
              <a:lnSpc>
                <a:spcPct val="100000"/>
              </a:lnSpc>
              <a:spcBef>
                <a:spcPts val="0"/>
              </a:spcBef>
              <a:spcAft>
                <a:spcPts val="0"/>
              </a:spcAft>
              <a:buClr>
                <a:srgbClr val="212121"/>
              </a:buClr>
              <a:buSzPts val="4800"/>
              <a:buNone/>
              <a:defRPr sz="4800" b="1">
                <a:solidFill>
                  <a:srgbClr val="212121"/>
                </a:solidFill>
              </a:defRPr>
            </a:lvl8pPr>
            <a:lvl9pPr lvl="8" algn="l">
              <a:lnSpc>
                <a:spcPct val="100000"/>
              </a:lnSpc>
              <a:spcBef>
                <a:spcPts val="0"/>
              </a:spcBef>
              <a:spcAft>
                <a:spcPts val="0"/>
              </a:spcAft>
              <a:buClr>
                <a:srgbClr val="212121"/>
              </a:buClr>
              <a:buSzPts val="4800"/>
              <a:buNone/>
              <a:defRPr sz="4800" b="1">
                <a:solidFill>
                  <a:srgbClr val="212121"/>
                </a:solidFill>
              </a:defRPr>
            </a:lvl9pPr>
          </a:lstStyle>
          <a:p>
            <a:endParaRPr/>
          </a:p>
        </p:txBody>
      </p:sp>
      <p:sp>
        <p:nvSpPr>
          <p:cNvPr id="120" name="Google Shape;120;p6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iseño personalizado 16">
  <p:cSld name="AUTOLAYOUT_26">
    <p:bg>
      <p:bgPr>
        <a:solidFill>
          <a:srgbClr val="FFFFFF"/>
        </a:solidFill>
        <a:effectLst/>
      </p:bgPr>
    </p:bg>
    <p:spTree>
      <p:nvGrpSpPr>
        <p:cNvPr id="1" name="Shape 121"/>
        <p:cNvGrpSpPr/>
        <p:nvPr/>
      </p:nvGrpSpPr>
      <p:grpSpPr>
        <a:xfrm>
          <a:off x="0" y="0"/>
          <a:ext cx="0" cy="0"/>
          <a:chOff x="0" y="0"/>
          <a:chExt cx="0" cy="0"/>
        </a:xfrm>
      </p:grpSpPr>
      <p:sp>
        <p:nvSpPr>
          <p:cNvPr id="122" name="Google Shape;122;p68"/>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68"/>
          <p:cNvSpPr/>
          <p:nvPr/>
        </p:nvSpPr>
        <p:spPr>
          <a:xfrm rot="10800000">
            <a:off x="348325" y="150"/>
            <a:ext cx="7153800" cy="5143500"/>
          </a:xfrm>
          <a:prstGeom prst="parallelogram">
            <a:avLst>
              <a:gd name="adj" fmla="val 25000"/>
            </a:avLst>
          </a:prstGeom>
          <a:solidFill>
            <a:srgbClr val="E7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68"/>
          <p:cNvSpPr/>
          <p:nvPr/>
        </p:nvSpPr>
        <p:spPr>
          <a:xfrm rot="10800000">
            <a:off x="11" y="25"/>
            <a:ext cx="7153800" cy="5143500"/>
          </a:xfrm>
          <a:prstGeom prst="parallelogram">
            <a:avLst>
              <a:gd name="adj" fmla="val 25000"/>
            </a:avLst>
          </a:prstGeom>
          <a:solidFill>
            <a:srgbClr val="3876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68"/>
          <p:cNvSpPr/>
          <p:nvPr/>
        </p:nvSpPr>
        <p:spPr>
          <a:xfrm rot="10800000" flipH="1">
            <a:off x="0" y="25"/>
            <a:ext cx="2349600" cy="5143500"/>
          </a:xfrm>
          <a:prstGeom prst="rtTriangle">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68"/>
          <p:cNvSpPr/>
          <p:nvPr/>
        </p:nvSpPr>
        <p:spPr>
          <a:xfrm>
            <a:off x="595774" y="2577426"/>
            <a:ext cx="27600" cy="1961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68"/>
          <p:cNvSpPr txBox="1">
            <a:spLocks noGrp="1"/>
          </p:cNvSpPr>
          <p:nvPr>
            <p:ph type="ctrTitle"/>
          </p:nvPr>
        </p:nvSpPr>
        <p:spPr>
          <a:xfrm>
            <a:off x="751200" y="2577425"/>
            <a:ext cx="5053500" cy="1961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rgbClr val="FFFFFF"/>
              </a:buClr>
              <a:buSzPts val="3600"/>
              <a:buNone/>
              <a:defRPr sz="3600" b="1">
                <a:solidFill>
                  <a:srgbClr val="FFFFFF"/>
                </a:solidFill>
              </a:defRPr>
            </a:lvl1pPr>
            <a:lvl2pPr lvl="1" algn="l">
              <a:lnSpc>
                <a:spcPct val="100000"/>
              </a:lnSpc>
              <a:spcBef>
                <a:spcPts val="0"/>
              </a:spcBef>
              <a:spcAft>
                <a:spcPts val="0"/>
              </a:spcAft>
              <a:buClr>
                <a:srgbClr val="FFFFFF"/>
              </a:buClr>
              <a:buSzPts val="3600"/>
              <a:buNone/>
              <a:defRPr sz="3600" b="1">
                <a:solidFill>
                  <a:srgbClr val="FFFFFF"/>
                </a:solidFill>
              </a:defRPr>
            </a:lvl2pPr>
            <a:lvl3pPr lvl="2" algn="l">
              <a:lnSpc>
                <a:spcPct val="100000"/>
              </a:lnSpc>
              <a:spcBef>
                <a:spcPts val="0"/>
              </a:spcBef>
              <a:spcAft>
                <a:spcPts val="0"/>
              </a:spcAft>
              <a:buClr>
                <a:srgbClr val="FFFFFF"/>
              </a:buClr>
              <a:buSzPts val="3600"/>
              <a:buNone/>
              <a:defRPr sz="3600" b="1">
                <a:solidFill>
                  <a:srgbClr val="FFFFFF"/>
                </a:solidFill>
              </a:defRPr>
            </a:lvl3pPr>
            <a:lvl4pPr lvl="3" algn="l">
              <a:lnSpc>
                <a:spcPct val="100000"/>
              </a:lnSpc>
              <a:spcBef>
                <a:spcPts val="0"/>
              </a:spcBef>
              <a:spcAft>
                <a:spcPts val="0"/>
              </a:spcAft>
              <a:buClr>
                <a:srgbClr val="FFFFFF"/>
              </a:buClr>
              <a:buSzPts val="3600"/>
              <a:buNone/>
              <a:defRPr sz="3600" b="1">
                <a:solidFill>
                  <a:srgbClr val="FFFFFF"/>
                </a:solidFill>
              </a:defRPr>
            </a:lvl4pPr>
            <a:lvl5pPr lvl="4" algn="l">
              <a:lnSpc>
                <a:spcPct val="100000"/>
              </a:lnSpc>
              <a:spcBef>
                <a:spcPts val="0"/>
              </a:spcBef>
              <a:spcAft>
                <a:spcPts val="0"/>
              </a:spcAft>
              <a:buClr>
                <a:srgbClr val="FFFFFF"/>
              </a:buClr>
              <a:buSzPts val="3600"/>
              <a:buNone/>
              <a:defRPr sz="3600" b="1">
                <a:solidFill>
                  <a:srgbClr val="FFFFFF"/>
                </a:solidFill>
              </a:defRPr>
            </a:lvl5pPr>
            <a:lvl6pPr lvl="5" algn="l">
              <a:lnSpc>
                <a:spcPct val="100000"/>
              </a:lnSpc>
              <a:spcBef>
                <a:spcPts val="0"/>
              </a:spcBef>
              <a:spcAft>
                <a:spcPts val="0"/>
              </a:spcAft>
              <a:buClr>
                <a:srgbClr val="FFFFFF"/>
              </a:buClr>
              <a:buSzPts val="3600"/>
              <a:buNone/>
              <a:defRPr sz="3600" b="1">
                <a:solidFill>
                  <a:srgbClr val="FFFFFF"/>
                </a:solidFill>
              </a:defRPr>
            </a:lvl6pPr>
            <a:lvl7pPr lvl="6" algn="l">
              <a:lnSpc>
                <a:spcPct val="100000"/>
              </a:lnSpc>
              <a:spcBef>
                <a:spcPts val="0"/>
              </a:spcBef>
              <a:spcAft>
                <a:spcPts val="0"/>
              </a:spcAft>
              <a:buClr>
                <a:srgbClr val="FFFFFF"/>
              </a:buClr>
              <a:buSzPts val="3600"/>
              <a:buNone/>
              <a:defRPr sz="3600" b="1">
                <a:solidFill>
                  <a:srgbClr val="FFFFFF"/>
                </a:solidFill>
              </a:defRPr>
            </a:lvl7pPr>
            <a:lvl8pPr lvl="7" algn="l">
              <a:lnSpc>
                <a:spcPct val="100000"/>
              </a:lnSpc>
              <a:spcBef>
                <a:spcPts val="0"/>
              </a:spcBef>
              <a:spcAft>
                <a:spcPts val="0"/>
              </a:spcAft>
              <a:buClr>
                <a:srgbClr val="FFFFFF"/>
              </a:buClr>
              <a:buSzPts val="3600"/>
              <a:buNone/>
              <a:defRPr sz="3600" b="1">
                <a:solidFill>
                  <a:srgbClr val="FFFFFF"/>
                </a:solidFill>
              </a:defRPr>
            </a:lvl8pPr>
            <a:lvl9pPr lvl="8" algn="l">
              <a:lnSpc>
                <a:spcPct val="100000"/>
              </a:lnSpc>
              <a:spcBef>
                <a:spcPts val="0"/>
              </a:spcBef>
              <a:spcAft>
                <a:spcPts val="0"/>
              </a:spcAft>
              <a:buClr>
                <a:srgbClr val="FFFFFF"/>
              </a:buClr>
              <a:buSzPts val="3600"/>
              <a:buNone/>
              <a:defRPr sz="3600" b="1">
                <a:solidFill>
                  <a:srgbClr val="FFFFFF"/>
                </a:solidFill>
              </a:defRPr>
            </a:lvl9pPr>
          </a:lstStyle>
          <a:p>
            <a:endParaRPr/>
          </a:p>
        </p:txBody>
      </p:sp>
      <p:sp>
        <p:nvSpPr>
          <p:cNvPr id="128" name="Google Shape;128;p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seño personalizado 1">
  <p:cSld name="AUTOLAYOUT_3">
    <p:bg>
      <p:bgPr>
        <a:solidFill>
          <a:srgbClr val="FFFFFF"/>
        </a:solidFill>
        <a:effectLst/>
      </p:bgPr>
    </p:bg>
    <p:spTree>
      <p:nvGrpSpPr>
        <p:cNvPr id="1" name="Shape 18"/>
        <p:cNvGrpSpPr/>
        <p:nvPr/>
      </p:nvGrpSpPr>
      <p:grpSpPr>
        <a:xfrm>
          <a:off x="0" y="0"/>
          <a:ext cx="0" cy="0"/>
          <a:chOff x="0" y="0"/>
          <a:chExt cx="0" cy="0"/>
        </a:xfrm>
      </p:grpSpPr>
      <p:sp>
        <p:nvSpPr>
          <p:cNvPr id="19" name="Google Shape;19;p51"/>
          <p:cNvSpPr/>
          <p:nvPr/>
        </p:nvSpPr>
        <p:spPr>
          <a:xfrm>
            <a:off x="0" y="0"/>
            <a:ext cx="9144000" cy="5143500"/>
          </a:xfrm>
          <a:prstGeom prst="rect">
            <a:avLst/>
          </a:prstGeom>
          <a:gradFill>
            <a:gsLst>
              <a:gs pos="0">
                <a:srgbClr val="FFFFFF"/>
              </a:gs>
              <a:gs pos="72000">
                <a:srgbClr val="D6D6D6"/>
              </a:gs>
              <a:gs pos="85000">
                <a:srgbClr val="D6D6D6"/>
              </a:gs>
              <a:gs pos="100000">
                <a:srgbClr val="E3E3E3"/>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51"/>
          <p:cNvSpPr/>
          <p:nvPr/>
        </p:nvSpPr>
        <p:spPr>
          <a:xfrm>
            <a:off x="1516687" y="1473896"/>
            <a:ext cx="48300" cy="2195700"/>
          </a:xfrm>
          <a:prstGeom prst="rect">
            <a:avLst/>
          </a:prstGeom>
          <a:solidFill>
            <a:srgbClr val="1129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51"/>
          <p:cNvSpPr txBox="1">
            <a:spLocks noGrp="1"/>
          </p:cNvSpPr>
          <p:nvPr>
            <p:ph type="ctrTitle"/>
          </p:nvPr>
        </p:nvSpPr>
        <p:spPr>
          <a:xfrm>
            <a:off x="1824925" y="1473900"/>
            <a:ext cx="6246900" cy="21957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rgbClr val="212121"/>
              </a:buClr>
              <a:buSzPts val="3600"/>
              <a:buNone/>
              <a:defRPr sz="3600" b="1">
                <a:solidFill>
                  <a:srgbClr val="212121"/>
                </a:solidFill>
              </a:defRPr>
            </a:lvl1pPr>
            <a:lvl2pPr lvl="1" algn="l">
              <a:lnSpc>
                <a:spcPct val="100000"/>
              </a:lnSpc>
              <a:spcBef>
                <a:spcPts val="0"/>
              </a:spcBef>
              <a:spcAft>
                <a:spcPts val="0"/>
              </a:spcAft>
              <a:buClr>
                <a:srgbClr val="212121"/>
              </a:buClr>
              <a:buSzPts val="3600"/>
              <a:buNone/>
              <a:defRPr sz="3600" b="1">
                <a:solidFill>
                  <a:srgbClr val="212121"/>
                </a:solidFill>
              </a:defRPr>
            </a:lvl2pPr>
            <a:lvl3pPr lvl="2" algn="l">
              <a:lnSpc>
                <a:spcPct val="100000"/>
              </a:lnSpc>
              <a:spcBef>
                <a:spcPts val="0"/>
              </a:spcBef>
              <a:spcAft>
                <a:spcPts val="0"/>
              </a:spcAft>
              <a:buClr>
                <a:srgbClr val="212121"/>
              </a:buClr>
              <a:buSzPts val="3600"/>
              <a:buNone/>
              <a:defRPr sz="3600" b="1">
                <a:solidFill>
                  <a:srgbClr val="212121"/>
                </a:solidFill>
              </a:defRPr>
            </a:lvl3pPr>
            <a:lvl4pPr lvl="3" algn="l">
              <a:lnSpc>
                <a:spcPct val="100000"/>
              </a:lnSpc>
              <a:spcBef>
                <a:spcPts val="0"/>
              </a:spcBef>
              <a:spcAft>
                <a:spcPts val="0"/>
              </a:spcAft>
              <a:buClr>
                <a:srgbClr val="212121"/>
              </a:buClr>
              <a:buSzPts val="3600"/>
              <a:buNone/>
              <a:defRPr sz="3600" b="1">
                <a:solidFill>
                  <a:srgbClr val="212121"/>
                </a:solidFill>
              </a:defRPr>
            </a:lvl4pPr>
            <a:lvl5pPr lvl="4" algn="l">
              <a:lnSpc>
                <a:spcPct val="100000"/>
              </a:lnSpc>
              <a:spcBef>
                <a:spcPts val="0"/>
              </a:spcBef>
              <a:spcAft>
                <a:spcPts val="0"/>
              </a:spcAft>
              <a:buClr>
                <a:srgbClr val="212121"/>
              </a:buClr>
              <a:buSzPts val="3600"/>
              <a:buNone/>
              <a:defRPr sz="3600" b="1">
                <a:solidFill>
                  <a:srgbClr val="212121"/>
                </a:solidFill>
              </a:defRPr>
            </a:lvl5pPr>
            <a:lvl6pPr lvl="5" algn="l">
              <a:lnSpc>
                <a:spcPct val="100000"/>
              </a:lnSpc>
              <a:spcBef>
                <a:spcPts val="0"/>
              </a:spcBef>
              <a:spcAft>
                <a:spcPts val="0"/>
              </a:spcAft>
              <a:buClr>
                <a:srgbClr val="212121"/>
              </a:buClr>
              <a:buSzPts val="3600"/>
              <a:buNone/>
              <a:defRPr sz="3600" b="1">
                <a:solidFill>
                  <a:srgbClr val="212121"/>
                </a:solidFill>
              </a:defRPr>
            </a:lvl6pPr>
            <a:lvl7pPr lvl="6" algn="l">
              <a:lnSpc>
                <a:spcPct val="100000"/>
              </a:lnSpc>
              <a:spcBef>
                <a:spcPts val="0"/>
              </a:spcBef>
              <a:spcAft>
                <a:spcPts val="0"/>
              </a:spcAft>
              <a:buClr>
                <a:srgbClr val="212121"/>
              </a:buClr>
              <a:buSzPts val="3600"/>
              <a:buNone/>
              <a:defRPr sz="3600" b="1">
                <a:solidFill>
                  <a:srgbClr val="212121"/>
                </a:solidFill>
              </a:defRPr>
            </a:lvl7pPr>
            <a:lvl8pPr lvl="7" algn="l">
              <a:lnSpc>
                <a:spcPct val="100000"/>
              </a:lnSpc>
              <a:spcBef>
                <a:spcPts val="0"/>
              </a:spcBef>
              <a:spcAft>
                <a:spcPts val="0"/>
              </a:spcAft>
              <a:buClr>
                <a:srgbClr val="212121"/>
              </a:buClr>
              <a:buSzPts val="3600"/>
              <a:buNone/>
              <a:defRPr sz="3600" b="1">
                <a:solidFill>
                  <a:srgbClr val="212121"/>
                </a:solidFill>
              </a:defRPr>
            </a:lvl8pPr>
            <a:lvl9pPr lvl="8" algn="l">
              <a:lnSpc>
                <a:spcPct val="100000"/>
              </a:lnSpc>
              <a:spcBef>
                <a:spcPts val="0"/>
              </a:spcBef>
              <a:spcAft>
                <a:spcPts val="0"/>
              </a:spcAft>
              <a:buClr>
                <a:srgbClr val="212121"/>
              </a:buClr>
              <a:buSzPts val="3600"/>
              <a:buNone/>
              <a:defRPr sz="3600" b="1">
                <a:solidFill>
                  <a:srgbClr val="212121"/>
                </a:solidFill>
              </a:defRPr>
            </a:lvl9pPr>
          </a:lstStyle>
          <a:p>
            <a:endParaRPr/>
          </a:p>
        </p:txBody>
      </p:sp>
      <p:sp>
        <p:nvSpPr>
          <p:cNvPr id="22" name="Google Shape;22;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seño personalizado 17">
  <p:cSld name="AUTOLAYOUT_27">
    <p:bg>
      <p:bgPr>
        <a:solidFill>
          <a:srgbClr val="FFFFFF"/>
        </a:solidFill>
        <a:effectLst/>
      </p:bgPr>
    </p:bg>
    <p:spTree>
      <p:nvGrpSpPr>
        <p:cNvPr id="1" name="Shape 129"/>
        <p:cNvGrpSpPr/>
        <p:nvPr/>
      </p:nvGrpSpPr>
      <p:grpSpPr>
        <a:xfrm>
          <a:off x="0" y="0"/>
          <a:ext cx="0" cy="0"/>
          <a:chOff x="0" y="0"/>
          <a:chExt cx="0" cy="0"/>
        </a:xfrm>
      </p:grpSpPr>
      <p:sp>
        <p:nvSpPr>
          <p:cNvPr id="130" name="Google Shape;130;p69"/>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69"/>
          <p:cNvSpPr/>
          <p:nvPr/>
        </p:nvSpPr>
        <p:spPr>
          <a:xfrm>
            <a:off x="2140800" y="3781876"/>
            <a:ext cx="4862400" cy="1242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69"/>
          <p:cNvSpPr/>
          <p:nvPr/>
        </p:nvSpPr>
        <p:spPr>
          <a:xfrm>
            <a:off x="2140800" y="1237413"/>
            <a:ext cx="4862400" cy="1242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69"/>
          <p:cNvSpPr txBox="1">
            <a:spLocks noGrp="1"/>
          </p:cNvSpPr>
          <p:nvPr>
            <p:ph type="title"/>
          </p:nvPr>
        </p:nvSpPr>
        <p:spPr>
          <a:xfrm>
            <a:off x="2140800" y="1630500"/>
            <a:ext cx="4862400" cy="18825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rgbClr val="0D47A1"/>
              </a:buClr>
              <a:buSzPts val="4000"/>
              <a:buNone/>
              <a:defRPr sz="4000" b="1">
                <a:solidFill>
                  <a:srgbClr val="38761D"/>
                </a:solidFill>
              </a:defRPr>
            </a:lvl1pPr>
            <a:lvl2pPr lvl="1" algn="ctr">
              <a:lnSpc>
                <a:spcPct val="100000"/>
              </a:lnSpc>
              <a:spcBef>
                <a:spcPts val="0"/>
              </a:spcBef>
              <a:spcAft>
                <a:spcPts val="0"/>
              </a:spcAft>
              <a:buClr>
                <a:srgbClr val="0D47A1"/>
              </a:buClr>
              <a:buSzPts val="4000"/>
              <a:buNone/>
              <a:defRPr sz="4000" b="1">
                <a:solidFill>
                  <a:srgbClr val="38761D"/>
                </a:solidFill>
              </a:defRPr>
            </a:lvl2pPr>
            <a:lvl3pPr lvl="2" algn="ctr">
              <a:lnSpc>
                <a:spcPct val="100000"/>
              </a:lnSpc>
              <a:spcBef>
                <a:spcPts val="0"/>
              </a:spcBef>
              <a:spcAft>
                <a:spcPts val="0"/>
              </a:spcAft>
              <a:buClr>
                <a:srgbClr val="0D47A1"/>
              </a:buClr>
              <a:buSzPts val="4000"/>
              <a:buNone/>
              <a:defRPr sz="4000" b="1">
                <a:solidFill>
                  <a:srgbClr val="38761D"/>
                </a:solidFill>
              </a:defRPr>
            </a:lvl3pPr>
            <a:lvl4pPr lvl="3" algn="ctr">
              <a:lnSpc>
                <a:spcPct val="100000"/>
              </a:lnSpc>
              <a:spcBef>
                <a:spcPts val="0"/>
              </a:spcBef>
              <a:spcAft>
                <a:spcPts val="0"/>
              </a:spcAft>
              <a:buClr>
                <a:srgbClr val="0D47A1"/>
              </a:buClr>
              <a:buSzPts val="4000"/>
              <a:buNone/>
              <a:defRPr sz="4000" b="1">
                <a:solidFill>
                  <a:srgbClr val="38761D"/>
                </a:solidFill>
              </a:defRPr>
            </a:lvl4pPr>
            <a:lvl5pPr lvl="4" algn="ctr">
              <a:lnSpc>
                <a:spcPct val="100000"/>
              </a:lnSpc>
              <a:spcBef>
                <a:spcPts val="0"/>
              </a:spcBef>
              <a:spcAft>
                <a:spcPts val="0"/>
              </a:spcAft>
              <a:buClr>
                <a:srgbClr val="0D47A1"/>
              </a:buClr>
              <a:buSzPts val="4000"/>
              <a:buNone/>
              <a:defRPr sz="4000" b="1">
                <a:solidFill>
                  <a:srgbClr val="38761D"/>
                </a:solidFill>
              </a:defRPr>
            </a:lvl5pPr>
            <a:lvl6pPr lvl="5" algn="ctr">
              <a:lnSpc>
                <a:spcPct val="100000"/>
              </a:lnSpc>
              <a:spcBef>
                <a:spcPts val="0"/>
              </a:spcBef>
              <a:spcAft>
                <a:spcPts val="0"/>
              </a:spcAft>
              <a:buClr>
                <a:srgbClr val="0D47A1"/>
              </a:buClr>
              <a:buSzPts val="4000"/>
              <a:buNone/>
              <a:defRPr sz="4000" b="1">
                <a:solidFill>
                  <a:srgbClr val="38761D"/>
                </a:solidFill>
              </a:defRPr>
            </a:lvl6pPr>
            <a:lvl7pPr lvl="6" algn="ctr">
              <a:lnSpc>
                <a:spcPct val="100000"/>
              </a:lnSpc>
              <a:spcBef>
                <a:spcPts val="0"/>
              </a:spcBef>
              <a:spcAft>
                <a:spcPts val="0"/>
              </a:spcAft>
              <a:buClr>
                <a:srgbClr val="0D47A1"/>
              </a:buClr>
              <a:buSzPts val="4000"/>
              <a:buNone/>
              <a:defRPr sz="4000" b="1">
                <a:solidFill>
                  <a:srgbClr val="38761D"/>
                </a:solidFill>
              </a:defRPr>
            </a:lvl7pPr>
            <a:lvl8pPr lvl="7" algn="ctr">
              <a:lnSpc>
                <a:spcPct val="100000"/>
              </a:lnSpc>
              <a:spcBef>
                <a:spcPts val="0"/>
              </a:spcBef>
              <a:spcAft>
                <a:spcPts val="0"/>
              </a:spcAft>
              <a:buClr>
                <a:srgbClr val="0D47A1"/>
              </a:buClr>
              <a:buSzPts val="4000"/>
              <a:buNone/>
              <a:defRPr sz="4000" b="1">
                <a:solidFill>
                  <a:srgbClr val="38761D"/>
                </a:solidFill>
              </a:defRPr>
            </a:lvl8pPr>
            <a:lvl9pPr lvl="8" algn="ctr">
              <a:lnSpc>
                <a:spcPct val="100000"/>
              </a:lnSpc>
              <a:spcBef>
                <a:spcPts val="0"/>
              </a:spcBef>
              <a:spcAft>
                <a:spcPts val="0"/>
              </a:spcAft>
              <a:buClr>
                <a:srgbClr val="0D47A1"/>
              </a:buClr>
              <a:buSzPts val="4000"/>
              <a:buNone/>
              <a:defRPr sz="4000" b="1">
                <a:solidFill>
                  <a:srgbClr val="38761D"/>
                </a:solidFill>
              </a:defRPr>
            </a:lvl9pPr>
          </a:lstStyle>
          <a:p>
            <a:endParaRPr/>
          </a:p>
        </p:txBody>
      </p:sp>
      <p:sp>
        <p:nvSpPr>
          <p:cNvPr id="134" name="Google Shape;134;p6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8761D"/>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8761D"/>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8761D"/>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8761D"/>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8761D"/>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8761D"/>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8761D"/>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8761D"/>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8761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iseño personalizado 18">
  <p:cSld name="AUTOLAYOUT_28">
    <p:bg>
      <p:bgPr>
        <a:solidFill>
          <a:srgbClr val="FFFFFF"/>
        </a:solidFill>
        <a:effectLst/>
      </p:bgPr>
    </p:bg>
    <p:spTree>
      <p:nvGrpSpPr>
        <p:cNvPr id="1" name="Shape 135"/>
        <p:cNvGrpSpPr/>
        <p:nvPr/>
      </p:nvGrpSpPr>
      <p:grpSpPr>
        <a:xfrm>
          <a:off x="0" y="0"/>
          <a:ext cx="0" cy="0"/>
          <a:chOff x="0" y="0"/>
          <a:chExt cx="0" cy="0"/>
        </a:xfrm>
      </p:grpSpPr>
      <p:sp>
        <p:nvSpPr>
          <p:cNvPr id="136" name="Google Shape;136;p70"/>
          <p:cNvSpPr/>
          <p:nvPr/>
        </p:nvSpPr>
        <p:spPr>
          <a:xfrm>
            <a:off x="0" y="0"/>
            <a:ext cx="9144000" cy="5143500"/>
          </a:xfrm>
          <a:prstGeom prst="rect">
            <a:avLst/>
          </a:prstGeom>
          <a:solidFill>
            <a:srgbClr val="3A9C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70"/>
          <p:cNvSpPr/>
          <p:nvPr/>
        </p:nvSpPr>
        <p:spPr>
          <a:xfrm>
            <a:off x="1671893" y="0"/>
            <a:ext cx="7472100" cy="5143500"/>
          </a:xfrm>
          <a:prstGeom prst="rect">
            <a:avLst/>
          </a:prstGeom>
          <a:solidFill>
            <a:srgbClr val="274E1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70"/>
          <p:cNvSpPr/>
          <p:nvPr/>
        </p:nvSpPr>
        <p:spPr>
          <a:xfrm>
            <a:off x="13788" y="2576575"/>
            <a:ext cx="1662600" cy="2566800"/>
          </a:xfrm>
          <a:prstGeom prst="rect">
            <a:avLst/>
          </a:prstGeom>
          <a:solidFill>
            <a:srgbClr val="1DC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9" name="Google Shape;139;p70"/>
          <p:cNvGrpSpPr/>
          <p:nvPr/>
        </p:nvGrpSpPr>
        <p:grpSpPr>
          <a:xfrm rot="5400000">
            <a:off x="184846" y="1140437"/>
            <a:ext cx="720131" cy="183576"/>
            <a:chOff x="8336925" y="289325"/>
            <a:chExt cx="543700" cy="138600"/>
          </a:xfrm>
        </p:grpSpPr>
        <p:sp>
          <p:nvSpPr>
            <p:cNvPr id="140" name="Google Shape;140;p70"/>
            <p:cNvSpPr/>
            <p:nvPr/>
          </p:nvSpPr>
          <p:spPr>
            <a:xfrm rot="5400000">
              <a:off x="8751325" y="298625"/>
              <a:ext cx="138600" cy="120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70"/>
            <p:cNvSpPr/>
            <p:nvPr/>
          </p:nvSpPr>
          <p:spPr>
            <a:xfrm rot="5400000">
              <a:off x="8539475" y="298625"/>
              <a:ext cx="138600" cy="120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70"/>
            <p:cNvSpPr/>
            <p:nvPr/>
          </p:nvSpPr>
          <p:spPr>
            <a:xfrm rot="5400000">
              <a:off x="8327625" y="298625"/>
              <a:ext cx="138600" cy="120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3" name="Google Shape;143;p70"/>
          <p:cNvGrpSpPr/>
          <p:nvPr/>
        </p:nvGrpSpPr>
        <p:grpSpPr>
          <a:xfrm rot="5400000">
            <a:off x="485013" y="1140437"/>
            <a:ext cx="720131" cy="183576"/>
            <a:chOff x="8336925" y="289325"/>
            <a:chExt cx="543700" cy="138600"/>
          </a:xfrm>
        </p:grpSpPr>
        <p:sp>
          <p:nvSpPr>
            <p:cNvPr id="144" name="Google Shape;144;p70"/>
            <p:cNvSpPr/>
            <p:nvPr/>
          </p:nvSpPr>
          <p:spPr>
            <a:xfrm rot="5400000">
              <a:off x="8751325" y="298625"/>
              <a:ext cx="138600" cy="120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70"/>
            <p:cNvSpPr/>
            <p:nvPr/>
          </p:nvSpPr>
          <p:spPr>
            <a:xfrm rot="5400000">
              <a:off x="8539475" y="298625"/>
              <a:ext cx="138600" cy="120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70"/>
            <p:cNvSpPr/>
            <p:nvPr/>
          </p:nvSpPr>
          <p:spPr>
            <a:xfrm rot="5400000">
              <a:off x="8327625" y="298625"/>
              <a:ext cx="138600" cy="120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7" name="Google Shape;147;p70"/>
          <p:cNvGrpSpPr/>
          <p:nvPr/>
        </p:nvGrpSpPr>
        <p:grpSpPr>
          <a:xfrm rot="5400000">
            <a:off x="766821" y="1140437"/>
            <a:ext cx="720131" cy="183576"/>
            <a:chOff x="8336925" y="289325"/>
            <a:chExt cx="543700" cy="138600"/>
          </a:xfrm>
        </p:grpSpPr>
        <p:sp>
          <p:nvSpPr>
            <p:cNvPr id="148" name="Google Shape;148;p70"/>
            <p:cNvSpPr/>
            <p:nvPr/>
          </p:nvSpPr>
          <p:spPr>
            <a:xfrm rot="5400000">
              <a:off x="8751325" y="298625"/>
              <a:ext cx="138600" cy="120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70"/>
            <p:cNvSpPr/>
            <p:nvPr/>
          </p:nvSpPr>
          <p:spPr>
            <a:xfrm rot="5400000">
              <a:off x="8539475" y="298625"/>
              <a:ext cx="138600" cy="120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70"/>
            <p:cNvSpPr/>
            <p:nvPr/>
          </p:nvSpPr>
          <p:spPr>
            <a:xfrm rot="5400000">
              <a:off x="8327625" y="298625"/>
              <a:ext cx="138600" cy="120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1" name="Google Shape;151;p70"/>
          <p:cNvSpPr txBox="1">
            <a:spLocks noGrp="1"/>
          </p:cNvSpPr>
          <p:nvPr>
            <p:ph type="ctrTitle"/>
          </p:nvPr>
        </p:nvSpPr>
        <p:spPr>
          <a:xfrm>
            <a:off x="2377475" y="617856"/>
            <a:ext cx="4962900" cy="34683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4800"/>
              <a:buNone/>
              <a:defRPr sz="4800" b="1">
                <a:solidFill>
                  <a:srgbClr val="FFFFFF"/>
                </a:solidFill>
              </a:defRPr>
            </a:lvl1pPr>
            <a:lvl2pPr lvl="1" algn="l">
              <a:lnSpc>
                <a:spcPct val="100000"/>
              </a:lnSpc>
              <a:spcBef>
                <a:spcPts val="0"/>
              </a:spcBef>
              <a:spcAft>
                <a:spcPts val="0"/>
              </a:spcAft>
              <a:buClr>
                <a:srgbClr val="FFFFFF"/>
              </a:buClr>
              <a:buSzPts val="4800"/>
              <a:buNone/>
              <a:defRPr sz="4800" b="1">
                <a:solidFill>
                  <a:srgbClr val="FFFFFF"/>
                </a:solidFill>
              </a:defRPr>
            </a:lvl2pPr>
            <a:lvl3pPr lvl="2" algn="l">
              <a:lnSpc>
                <a:spcPct val="100000"/>
              </a:lnSpc>
              <a:spcBef>
                <a:spcPts val="0"/>
              </a:spcBef>
              <a:spcAft>
                <a:spcPts val="0"/>
              </a:spcAft>
              <a:buClr>
                <a:srgbClr val="FFFFFF"/>
              </a:buClr>
              <a:buSzPts val="4800"/>
              <a:buNone/>
              <a:defRPr sz="4800" b="1">
                <a:solidFill>
                  <a:srgbClr val="FFFFFF"/>
                </a:solidFill>
              </a:defRPr>
            </a:lvl3pPr>
            <a:lvl4pPr lvl="3" algn="l">
              <a:lnSpc>
                <a:spcPct val="100000"/>
              </a:lnSpc>
              <a:spcBef>
                <a:spcPts val="0"/>
              </a:spcBef>
              <a:spcAft>
                <a:spcPts val="0"/>
              </a:spcAft>
              <a:buClr>
                <a:srgbClr val="FFFFFF"/>
              </a:buClr>
              <a:buSzPts val="4800"/>
              <a:buNone/>
              <a:defRPr sz="4800" b="1">
                <a:solidFill>
                  <a:srgbClr val="FFFFFF"/>
                </a:solidFill>
              </a:defRPr>
            </a:lvl4pPr>
            <a:lvl5pPr lvl="4" algn="l">
              <a:lnSpc>
                <a:spcPct val="100000"/>
              </a:lnSpc>
              <a:spcBef>
                <a:spcPts val="0"/>
              </a:spcBef>
              <a:spcAft>
                <a:spcPts val="0"/>
              </a:spcAft>
              <a:buClr>
                <a:srgbClr val="FFFFFF"/>
              </a:buClr>
              <a:buSzPts val="4800"/>
              <a:buNone/>
              <a:defRPr sz="4800" b="1">
                <a:solidFill>
                  <a:srgbClr val="FFFFFF"/>
                </a:solidFill>
              </a:defRPr>
            </a:lvl5pPr>
            <a:lvl6pPr lvl="5" algn="l">
              <a:lnSpc>
                <a:spcPct val="100000"/>
              </a:lnSpc>
              <a:spcBef>
                <a:spcPts val="0"/>
              </a:spcBef>
              <a:spcAft>
                <a:spcPts val="0"/>
              </a:spcAft>
              <a:buClr>
                <a:srgbClr val="FFFFFF"/>
              </a:buClr>
              <a:buSzPts val="4800"/>
              <a:buNone/>
              <a:defRPr sz="4800" b="1">
                <a:solidFill>
                  <a:srgbClr val="FFFFFF"/>
                </a:solidFill>
              </a:defRPr>
            </a:lvl6pPr>
            <a:lvl7pPr lvl="6" algn="l">
              <a:lnSpc>
                <a:spcPct val="100000"/>
              </a:lnSpc>
              <a:spcBef>
                <a:spcPts val="0"/>
              </a:spcBef>
              <a:spcAft>
                <a:spcPts val="0"/>
              </a:spcAft>
              <a:buClr>
                <a:srgbClr val="FFFFFF"/>
              </a:buClr>
              <a:buSzPts val="4800"/>
              <a:buNone/>
              <a:defRPr sz="4800" b="1">
                <a:solidFill>
                  <a:srgbClr val="FFFFFF"/>
                </a:solidFill>
              </a:defRPr>
            </a:lvl7pPr>
            <a:lvl8pPr lvl="7" algn="l">
              <a:lnSpc>
                <a:spcPct val="100000"/>
              </a:lnSpc>
              <a:spcBef>
                <a:spcPts val="0"/>
              </a:spcBef>
              <a:spcAft>
                <a:spcPts val="0"/>
              </a:spcAft>
              <a:buClr>
                <a:srgbClr val="FFFFFF"/>
              </a:buClr>
              <a:buSzPts val="4800"/>
              <a:buNone/>
              <a:defRPr sz="4800" b="1">
                <a:solidFill>
                  <a:srgbClr val="FFFFFF"/>
                </a:solidFill>
              </a:defRPr>
            </a:lvl8pPr>
            <a:lvl9pPr lvl="8" algn="l">
              <a:lnSpc>
                <a:spcPct val="100000"/>
              </a:lnSpc>
              <a:spcBef>
                <a:spcPts val="0"/>
              </a:spcBef>
              <a:spcAft>
                <a:spcPts val="0"/>
              </a:spcAft>
              <a:buClr>
                <a:srgbClr val="FFFFFF"/>
              </a:buClr>
              <a:buSzPts val="4800"/>
              <a:buNone/>
              <a:defRPr sz="4800" b="1">
                <a:solidFill>
                  <a:srgbClr val="FFFFFF"/>
                </a:solidFill>
              </a:defRPr>
            </a:lvl9pPr>
          </a:lstStyle>
          <a:p>
            <a:endParaRPr/>
          </a:p>
        </p:txBody>
      </p:sp>
      <p:sp>
        <p:nvSpPr>
          <p:cNvPr id="152" name="Google Shape;152;p7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iseño personalizado 19">
  <p:cSld name="AUTOLAYOUT_29">
    <p:bg>
      <p:bgPr>
        <a:solidFill>
          <a:srgbClr val="FFFFFF"/>
        </a:solidFill>
        <a:effectLst/>
      </p:bgPr>
    </p:bg>
    <p:spTree>
      <p:nvGrpSpPr>
        <p:cNvPr id="1" name="Shape 153"/>
        <p:cNvGrpSpPr/>
        <p:nvPr/>
      </p:nvGrpSpPr>
      <p:grpSpPr>
        <a:xfrm>
          <a:off x="0" y="0"/>
          <a:ext cx="0" cy="0"/>
          <a:chOff x="0" y="0"/>
          <a:chExt cx="0" cy="0"/>
        </a:xfrm>
      </p:grpSpPr>
      <p:sp>
        <p:nvSpPr>
          <p:cNvPr id="154" name="Google Shape;154;p71"/>
          <p:cNvSpPr/>
          <p:nvPr/>
        </p:nvSpPr>
        <p:spPr>
          <a:xfrm>
            <a:off x="0" y="0"/>
            <a:ext cx="9144000" cy="5143500"/>
          </a:xfrm>
          <a:prstGeom prst="rect">
            <a:avLst/>
          </a:prstGeom>
          <a:gradFill>
            <a:gsLst>
              <a:gs pos="0">
                <a:srgbClr val="7F7F7F"/>
              </a:gs>
              <a:gs pos="78000">
                <a:srgbClr val="3F3F3F"/>
              </a:gs>
              <a:gs pos="100000">
                <a:srgbClr val="26262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71"/>
          <p:cNvSpPr/>
          <p:nvPr/>
        </p:nvSpPr>
        <p:spPr>
          <a:xfrm rot="10800000">
            <a:off x="3262212" y="0"/>
            <a:ext cx="1309800" cy="1088100"/>
          </a:xfrm>
          <a:prstGeom prst="rtTriangle">
            <a:avLst/>
          </a:prstGeom>
          <a:solidFill>
            <a:srgbClr val="274E1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71"/>
          <p:cNvSpPr/>
          <p:nvPr/>
        </p:nvSpPr>
        <p:spPr>
          <a:xfrm rot="10800000" flipH="1">
            <a:off x="4572012" y="0"/>
            <a:ext cx="1309800" cy="1088100"/>
          </a:xfrm>
          <a:prstGeom prst="rtTriangle">
            <a:avLst/>
          </a:prstGeom>
          <a:solidFill>
            <a:srgbClr val="274E1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71"/>
          <p:cNvSpPr/>
          <p:nvPr/>
        </p:nvSpPr>
        <p:spPr>
          <a:xfrm rot="10800000" flipH="1">
            <a:off x="4572012" y="0"/>
            <a:ext cx="1309800" cy="1088100"/>
          </a:xfrm>
          <a:prstGeom prst="rtTriangle">
            <a:avLst/>
          </a:prstGeom>
          <a:solidFill>
            <a:srgbClr val="000000">
              <a:alpha val="1215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71"/>
          <p:cNvSpPr txBox="1">
            <a:spLocks noGrp="1"/>
          </p:cNvSpPr>
          <p:nvPr>
            <p:ph type="ctrTitle"/>
          </p:nvPr>
        </p:nvSpPr>
        <p:spPr>
          <a:xfrm>
            <a:off x="1130100" y="1742688"/>
            <a:ext cx="6883800" cy="1658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FFFFFF"/>
              </a:buClr>
              <a:buSzPts val="4200"/>
              <a:buNone/>
              <a:defRPr sz="4200" b="1">
                <a:solidFill>
                  <a:srgbClr val="FFFFFF"/>
                </a:solidFill>
              </a:defRPr>
            </a:lvl1pPr>
            <a:lvl2pPr lvl="1" algn="ctr">
              <a:lnSpc>
                <a:spcPct val="100000"/>
              </a:lnSpc>
              <a:spcBef>
                <a:spcPts val="0"/>
              </a:spcBef>
              <a:spcAft>
                <a:spcPts val="0"/>
              </a:spcAft>
              <a:buClr>
                <a:srgbClr val="FFFFFF"/>
              </a:buClr>
              <a:buSzPts val="4200"/>
              <a:buNone/>
              <a:defRPr sz="4200" b="1">
                <a:solidFill>
                  <a:srgbClr val="FFFFFF"/>
                </a:solidFill>
              </a:defRPr>
            </a:lvl2pPr>
            <a:lvl3pPr lvl="2" algn="ctr">
              <a:lnSpc>
                <a:spcPct val="100000"/>
              </a:lnSpc>
              <a:spcBef>
                <a:spcPts val="0"/>
              </a:spcBef>
              <a:spcAft>
                <a:spcPts val="0"/>
              </a:spcAft>
              <a:buClr>
                <a:srgbClr val="FFFFFF"/>
              </a:buClr>
              <a:buSzPts val="4200"/>
              <a:buNone/>
              <a:defRPr sz="4200" b="1">
                <a:solidFill>
                  <a:srgbClr val="FFFFFF"/>
                </a:solidFill>
              </a:defRPr>
            </a:lvl3pPr>
            <a:lvl4pPr lvl="3" algn="ctr">
              <a:lnSpc>
                <a:spcPct val="100000"/>
              </a:lnSpc>
              <a:spcBef>
                <a:spcPts val="0"/>
              </a:spcBef>
              <a:spcAft>
                <a:spcPts val="0"/>
              </a:spcAft>
              <a:buClr>
                <a:srgbClr val="FFFFFF"/>
              </a:buClr>
              <a:buSzPts val="4200"/>
              <a:buNone/>
              <a:defRPr sz="4200" b="1">
                <a:solidFill>
                  <a:srgbClr val="FFFFFF"/>
                </a:solidFill>
              </a:defRPr>
            </a:lvl4pPr>
            <a:lvl5pPr lvl="4" algn="ctr">
              <a:lnSpc>
                <a:spcPct val="100000"/>
              </a:lnSpc>
              <a:spcBef>
                <a:spcPts val="0"/>
              </a:spcBef>
              <a:spcAft>
                <a:spcPts val="0"/>
              </a:spcAft>
              <a:buClr>
                <a:srgbClr val="FFFFFF"/>
              </a:buClr>
              <a:buSzPts val="4200"/>
              <a:buNone/>
              <a:defRPr sz="4200" b="1">
                <a:solidFill>
                  <a:srgbClr val="FFFFFF"/>
                </a:solidFill>
              </a:defRPr>
            </a:lvl5pPr>
            <a:lvl6pPr lvl="5" algn="ctr">
              <a:lnSpc>
                <a:spcPct val="100000"/>
              </a:lnSpc>
              <a:spcBef>
                <a:spcPts val="0"/>
              </a:spcBef>
              <a:spcAft>
                <a:spcPts val="0"/>
              </a:spcAft>
              <a:buClr>
                <a:srgbClr val="FFFFFF"/>
              </a:buClr>
              <a:buSzPts val="4200"/>
              <a:buNone/>
              <a:defRPr sz="4200" b="1">
                <a:solidFill>
                  <a:srgbClr val="FFFFFF"/>
                </a:solidFill>
              </a:defRPr>
            </a:lvl6pPr>
            <a:lvl7pPr lvl="6" algn="ctr">
              <a:lnSpc>
                <a:spcPct val="100000"/>
              </a:lnSpc>
              <a:spcBef>
                <a:spcPts val="0"/>
              </a:spcBef>
              <a:spcAft>
                <a:spcPts val="0"/>
              </a:spcAft>
              <a:buClr>
                <a:srgbClr val="FFFFFF"/>
              </a:buClr>
              <a:buSzPts val="4200"/>
              <a:buNone/>
              <a:defRPr sz="4200" b="1">
                <a:solidFill>
                  <a:srgbClr val="FFFFFF"/>
                </a:solidFill>
              </a:defRPr>
            </a:lvl7pPr>
            <a:lvl8pPr lvl="7" algn="ctr">
              <a:lnSpc>
                <a:spcPct val="100000"/>
              </a:lnSpc>
              <a:spcBef>
                <a:spcPts val="0"/>
              </a:spcBef>
              <a:spcAft>
                <a:spcPts val="0"/>
              </a:spcAft>
              <a:buClr>
                <a:srgbClr val="FFFFFF"/>
              </a:buClr>
              <a:buSzPts val="4200"/>
              <a:buNone/>
              <a:defRPr sz="4200" b="1">
                <a:solidFill>
                  <a:srgbClr val="FFFFFF"/>
                </a:solidFill>
              </a:defRPr>
            </a:lvl8pPr>
            <a:lvl9pPr lvl="8" algn="ctr">
              <a:lnSpc>
                <a:spcPct val="100000"/>
              </a:lnSpc>
              <a:spcBef>
                <a:spcPts val="0"/>
              </a:spcBef>
              <a:spcAft>
                <a:spcPts val="0"/>
              </a:spcAft>
              <a:buClr>
                <a:srgbClr val="FFFFFF"/>
              </a:buClr>
              <a:buSzPts val="4200"/>
              <a:buNone/>
              <a:defRPr sz="4200" b="1">
                <a:solidFill>
                  <a:srgbClr val="FFFFFF"/>
                </a:solidFill>
              </a:defRPr>
            </a:lvl9pPr>
          </a:lstStyle>
          <a:p>
            <a:endParaRPr/>
          </a:p>
        </p:txBody>
      </p:sp>
      <p:sp>
        <p:nvSpPr>
          <p:cNvPr id="159" name="Google Shape;159;p7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seño personalizado 20">
  <p:cSld name="AUTOLAYOUT_30">
    <p:bg>
      <p:bgPr>
        <a:solidFill>
          <a:srgbClr val="FFFFFF"/>
        </a:solidFill>
        <a:effectLst/>
      </p:bgPr>
    </p:bg>
    <p:spTree>
      <p:nvGrpSpPr>
        <p:cNvPr id="1" name="Shape 160"/>
        <p:cNvGrpSpPr/>
        <p:nvPr/>
      </p:nvGrpSpPr>
      <p:grpSpPr>
        <a:xfrm>
          <a:off x="0" y="0"/>
          <a:ext cx="0" cy="0"/>
          <a:chOff x="0" y="0"/>
          <a:chExt cx="0" cy="0"/>
        </a:xfrm>
      </p:grpSpPr>
      <p:sp>
        <p:nvSpPr>
          <p:cNvPr id="161" name="Google Shape;161;p72"/>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72"/>
          <p:cNvSpPr/>
          <p:nvPr/>
        </p:nvSpPr>
        <p:spPr>
          <a:xfrm>
            <a:off x="2140800" y="3781876"/>
            <a:ext cx="4862400" cy="124200"/>
          </a:xfrm>
          <a:prstGeom prst="rect">
            <a:avLst/>
          </a:prstGeom>
          <a:solidFill>
            <a:srgbClr val="274E1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72"/>
          <p:cNvSpPr/>
          <p:nvPr/>
        </p:nvSpPr>
        <p:spPr>
          <a:xfrm>
            <a:off x="2140800" y="1237413"/>
            <a:ext cx="4862400" cy="124200"/>
          </a:xfrm>
          <a:prstGeom prst="rect">
            <a:avLst/>
          </a:prstGeom>
          <a:solidFill>
            <a:srgbClr val="274E1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72"/>
          <p:cNvSpPr txBox="1">
            <a:spLocks noGrp="1"/>
          </p:cNvSpPr>
          <p:nvPr>
            <p:ph type="title"/>
          </p:nvPr>
        </p:nvSpPr>
        <p:spPr>
          <a:xfrm>
            <a:off x="2140800" y="1630500"/>
            <a:ext cx="4862400" cy="18825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rgbClr val="0D47A1"/>
              </a:buClr>
              <a:buSzPts val="4000"/>
              <a:buNone/>
              <a:defRPr sz="4000" b="1">
                <a:solidFill>
                  <a:srgbClr val="274E13"/>
                </a:solidFill>
              </a:defRPr>
            </a:lvl1pPr>
            <a:lvl2pPr lvl="1" algn="ctr">
              <a:lnSpc>
                <a:spcPct val="100000"/>
              </a:lnSpc>
              <a:spcBef>
                <a:spcPts val="0"/>
              </a:spcBef>
              <a:spcAft>
                <a:spcPts val="0"/>
              </a:spcAft>
              <a:buClr>
                <a:srgbClr val="0D47A1"/>
              </a:buClr>
              <a:buSzPts val="4000"/>
              <a:buNone/>
              <a:defRPr sz="4000" b="1">
                <a:solidFill>
                  <a:srgbClr val="274E13"/>
                </a:solidFill>
              </a:defRPr>
            </a:lvl2pPr>
            <a:lvl3pPr lvl="2" algn="ctr">
              <a:lnSpc>
                <a:spcPct val="100000"/>
              </a:lnSpc>
              <a:spcBef>
                <a:spcPts val="0"/>
              </a:spcBef>
              <a:spcAft>
                <a:spcPts val="0"/>
              </a:spcAft>
              <a:buClr>
                <a:srgbClr val="0D47A1"/>
              </a:buClr>
              <a:buSzPts val="4000"/>
              <a:buNone/>
              <a:defRPr sz="4000" b="1">
                <a:solidFill>
                  <a:srgbClr val="274E13"/>
                </a:solidFill>
              </a:defRPr>
            </a:lvl3pPr>
            <a:lvl4pPr lvl="3" algn="ctr">
              <a:lnSpc>
                <a:spcPct val="100000"/>
              </a:lnSpc>
              <a:spcBef>
                <a:spcPts val="0"/>
              </a:spcBef>
              <a:spcAft>
                <a:spcPts val="0"/>
              </a:spcAft>
              <a:buClr>
                <a:srgbClr val="0D47A1"/>
              </a:buClr>
              <a:buSzPts val="4000"/>
              <a:buNone/>
              <a:defRPr sz="4000" b="1">
                <a:solidFill>
                  <a:srgbClr val="274E13"/>
                </a:solidFill>
              </a:defRPr>
            </a:lvl4pPr>
            <a:lvl5pPr lvl="4" algn="ctr">
              <a:lnSpc>
                <a:spcPct val="100000"/>
              </a:lnSpc>
              <a:spcBef>
                <a:spcPts val="0"/>
              </a:spcBef>
              <a:spcAft>
                <a:spcPts val="0"/>
              </a:spcAft>
              <a:buClr>
                <a:srgbClr val="0D47A1"/>
              </a:buClr>
              <a:buSzPts val="4000"/>
              <a:buNone/>
              <a:defRPr sz="4000" b="1">
                <a:solidFill>
                  <a:srgbClr val="274E13"/>
                </a:solidFill>
              </a:defRPr>
            </a:lvl5pPr>
            <a:lvl6pPr lvl="5" algn="ctr">
              <a:lnSpc>
                <a:spcPct val="100000"/>
              </a:lnSpc>
              <a:spcBef>
                <a:spcPts val="0"/>
              </a:spcBef>
              <a:spcAft>
                <a:spcPts val="0"/>
              </a:spcAft>
              <a:buClr>
                <a:srgbClr val="0D47A1"/>
              </a:buClr>
              <a:buSzPts val="4000"/>
              <a:buNone/>
              <a:defRPr sz="4000" b="1">
                <a:solidFill>
                  <a:srgbClr val="274E13"/>
                </a:solidFill>
              </a:defRPr>
            </a:lvl6pPr>
            <a:lvl7pPr lvl="6" algn="ctr">
              <a:lnSpc>
                <a:spcPct val="100000"/>
              </a:lnSpc>
              <a:spcBef>
                <a:spcPts val="0"/>
              </a:spcBef>
              <a:spcAft>
                <a:spcPts val="0"/>
              </a:spcAft>
              <a:buClr>
                <a:srgbClr val="0D47A1"/>
              </a:buClr>
              <a:buSzPts val="4000"/>
              <a:buNone/>
              <a:defRPr sz="4000" b="1">
                <a:solidFill>
                  <a:srgbClr val="274E13"/>
                </a:solidFill>
              </a:defRPr>
            </a:lvl7pPr>
            <a:lvl8pPr lvl="7" algn="ctr">
              <a:lnSpc>
                <a:spcPct val="100000"/>
              </a:lnSpc>
              <a:spcBef>
                <a:spcPts val="0"/>
              </a:spcBef>
              <a:spcAft>
                <a:spcPts val="0"/>
              </a:spcAft>
              <a:buClr>
                <a:srgbClr val="0D47A1"/>
              </a:buClr>
              <a:buSzPts val="4000"/>
              <a:buNone/>
              <a:defRPr sz="4000" b="1">
                <a:solidFill>
                  <a:srgbClr val="274E13"/>
                </a:solidFill>
              </a:defRPr>
            </a:lvl8pPr>
            <a:lvl9pPr lvl="8" algn="ctr">
              <a:lnSpc>
                <a:spcPct val="100000"/>
              </a:lnSpc>
              <a:spcBef>
                <a:spcPts val="0"/>
              </a:spcBef>
              <a:spcAft>
                <a:spcPts val="0"/>
              </a:spcAft>
              <a:buClr>
                <a:srgbClr val="0D47A1"/>
              </a:buClr>
              <a:buSzPts val="4000"/>
              <a:buNone/>
              <a:defRPr sz="4000" b="1">
                <a:solidFill>
                  <a:srgbClr val="274E13"/>
                </a:solidFill>
              </a:defRPr>
            </a:lvl9pPr>
          </a:lstStyle>
          <a:p>
            <a:endParaRPr/>
          </a:p>
        </p:txBody>
      </p:sp>
      <p:sp>
        <p:nvSpPr>
          <p:cNvPr id="165" name="Google Shape;165;p7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274E1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274E1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274E1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274E1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274E1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274E1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274E1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274E1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274E1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iseño personalizado 23">
  <p:cSld name="AUTOLAYOUT_33">
    <p:bg>
      <p:bgPr>
        <a:solidFill>
          <a:srgbClr val="FFFFFF"/>
        </a:solidFill>
        <a:effectLst/>
      </p:bgPr>
    </p:bg>
    <p:spTree>
      <p:nvGrpSpPr>
        <p:cNvPr id="1" name="Shape 166"/>
        <p:cNvGrpSpPr/>
        <p:nvPr/>
      </p:nvGrpSpPr>
      <p:grpSpPr>
        <a:xfrm>
          <a:off x="0" y="0"/>
          <a:ext cx="0" cy="0"/>
          <a:chOff x="0" y="0"/>
          <a:chExt cx="0" cy="0"/>
        </a:xfrm>
      </p:grpSpPr>
      <p:sp>
        <p:nvSpPr>
          <p:cNvPr id="167" name="Google Shape;167;p73"/>
          <p:cNvSpPr/>
          <p:nvPr/>
        </p:nvSpPr>
        <p:spPr>
          <a:xfrm>
            <a:off x="0" y="0"/>
            <a:ext cx="9144000" cy="5143500"/>
          </a:xfrm>
          <a:prstGeom prst="rect">
            <a:avLst/>
          </a:prstGeom>
          <a:solidFill>
            <a:srgbClr val="274E1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73"/>
          <p:cNvSpPr/>
          <p:nvPr/>
        </p:nvSpPr>
        <p:spPr>
          <a:xfrm>
            <a:off x="449260" y="531150"/>
            <a:ext cx="638100" cy="72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73"/>
          <p:cNvSpPr txBox="1">
            <a:spLocks noGrp="1"/>
          </p:cNvSpPr>
          <p:nvPr>
            <p:ph type="ctrTitle"/>
          </p:nvPr>
        </p:nvSpPr>
        <p:spPr>
          <a:xfrm>
            <a:off x="323300" y="772850"/>
            <a:ext cx="2704200" cy="3140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2800"/>
              <a:buNone/>
              <a:defRPr sz="2800" b="1">
                <a:solidFill>
                  <a:srgbClr val="FFFFFF"/>
                </a:solidFill>
              </a:defRPr>
            </a:lvl1pPr>
            <a:lvl2pPr lvl="1" algn="l">
              <a:lnSpc>
                <a:spcPct val="100000"/>
              </a:lnSpc>
              <a:spcBef>
                <a:spcPts val="0"/>
              </a:spcBef>
              <a:spcAft>
                <a:spcPts val="0"/>
              </a:spcAft>
              <a:buClr>
                <a:srgbClr val="FFFFFF"/>
              </a:buClr>
              <a:buSzPts val="2800"/>
              <a:buNone/>
              <a:defRPr sz="2800" b="1">
                <a:solidFill>
                  <a:srgbClr val="FFFFFF"/>
                </a:solidFill>
              </a:defRPr>
            </a:lvl2pPr>
            <a:lvl3pPr lvl="2" algn="l">
              <a:lnSpc>
                <a:spcPct val="100000"/>
              </a:lnSpc>
              <a:spcBef>
                <a:spcPts val="0"/>
              </a:spcBef>
              <a:spcAft>
                <a:spcPts val="0"/>
              </a:spcAft>
              <a:buClr>
                <a:srgbClr val="FFFFFF"/>
              </a:buClr>
              <a:buSzPts val="2800"/>
              <a:buNone/>
              <a:defRPr sz="2800" b="1">
                <a:solidFill>
                  <a:srgbClr val="FFFFFF"/>
                </a:solidFill>
              </a:defRPr>
            </a:lvl3pPr>
            <a:lvl4pPr lvl="3" algn="l">
              <a:lnSpc>
                <a:spcPct val="100000"/>
              </a:lnSpc>
              <a:spcBef>
                <a:spcPts val="0"/>
              </a:spcBef>
              <a:spcAft>
                <a:spcPts val="0"/>
              </a:spcAft>
              <a:buClr>
                <a:srgbClr val="FFFFFF"/>
              </a:buClr>
              <a:buSzPts val="2800"/>
              <a:buNone/>
              <a:defRPr sz="2800" b="1">
                <a:solidFill>
                  <a:srgbClr val="FFFFFF"/>
                </a:solidFill>
              </a:defRPr>
            </a:lvl4pPr>
            <a:lvl5pPr lvl="4" algn="l">
              <a:lnSpc>
                <a:spcPct val="100000"/>
              </a:lnSpc>
              <a:spcBef>
                <a:spcPts val="0"/>
              </a:spcBef>
              <a:spcAft>
                <a:spcPts val="0"/>
              </a:spcAft>
              <a:buClr>
                <a:srgbClr val="FFFFFF"/>
              </a:buClr>
              <a:buSzPts val="2800"/>
              <a:buNone/>
              <a:defRPr sz="2800" b="1">
                <a:solidFill>
                  <a:srgbClr val="FFFFFF"/>
                </a:solidFill>
              </a:defRPr>
            </a:lvl5pPr>
            <a:lvl6pPr lvl="5" algn="l">
              <a:lnSpc>
                <a:spcPct val="100000"/>
              </a:lnSpc>
              <a:spcBef>
                <a:spcPts val="0"/>
              </a:spcBef>
              <a:spcAft>
                <a:spcPts val="0"/>
              </a:spcAft>
              <a:buClr>
                <a:srgbClr val="FFFFFF"/>
              </a:buClr>
              <a:buSzPts val="2800"/>
              <a:buNone/>
              <a:defRPr sz="2800" b="1">
                <a:solidFill>
                  <a:srgbClr val="FFFFFF"/>
                </a:solidFill>
              </a:defRPr>
            </a:lvl6pPr>
            <a:lvl7pPr lvl="6" algn="l">
              <a:lnSpc>
                <a:spcPct val="100000"/>
              </a:lnSpc>
              <a:spcBef>
                <a:spcPts val="0"/>
              </a:spcBef>
              <a:spcAft>
                <a:spcPts val="0"/>
              </a:spcAft>
              <a:buClr>
                <a:srgbClr val="FFFFFF"/>
              </a:buClr>
              <a:buSzPts val="2800"/>
              <a:buNone/>
              <a:defRPr sz="2800" b="1">
                <a:solidFill>
                  <a:srgbClr val="FFFFFF"/>
                </a:solidFill>
              </a:defRPr>
            </a:lvl7pPr>
            <a:lvl8pPr lvl="7" algn="l">
              <a:lnSpc>
                <a:spcPct val="100000"/>
              </a:lnSpc>
              <a:spcBef>
                <a:spcPts val="0"/>
              </a:spcBef>
              <a:spcAft>
                <a:spcPts val="0"/>
              </a:spcAft>
              <a:buClr>
                <a:srgbClr val="FFFFFF"/>
              </a:buClr>
              <a:buSzPts val="2800"/>
              <a:buNone/>
              <a:defRPr sz="2800" b="1">
                <a:solidFill>
                  <a:srgbClr val="FFFFFF"/>
                </a:solidFill>
              </a:defRPr>
            </a:lvl8pPr>
            <a:lvl9pPr lvl="8" algn="l">
              <a:lnSpc>
                <a:spcPct val="100000"/>
              </a:lnSpc>
              <a:spcBef>
                <a:spcPts val="0"/>
              </a:spcBef>
              <a:spcAft>
                <a:spcPts val="0"/>
              </a:spcAft>
              <a:buClr>
                <a:srgbClr val="FFFFFF"/>
              </a:buClr>
              <a:buSzPts val="2800"/>
              <a:buNone/>
              <a:defRPr sz="2800" b="1">
                <a:solidFill>
                  <a:srgbClr val="FFFFFF"/>
                </a:solidFill>
              </a:defRPr>
            </a:lvl9pPr>
          </a:lstStyle>
          <a:p>
            <a:endParaRPr/>
          </a:p>
        </p:txBody>
      </p:sp>
      <p:sp>
        <p:nvSpPr>
          <p:cNvPr id="170" name="Google Shape;170;p7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Diseño personalizado 21">
  <p:cSld name="AUTOLAYOUT_34">
    <p:bg>
      <p:bgPr>
        <a:solidFill>
          <a:srgbClr val="2D3142"/>
        </a:solidFill>
        <a:effectLst/>
      </p:bgPr>
    </p:bg>
    <p:spTree>
      <p:nvGrpSpPr>
        <p:cNvPr id="1" name="Shape 171"/>
        <p:cNvGrpSpPr/>
        <p:nvPr/>
      </p:nvGrpSpPr>
      <p:grpSpPr>
        <a:xfrm>
          <a:off x="0" y="0"/>
          <a:ext cx="0" cy="0"/>
          <a:chOff x="0" y="0"/>
          <a:chExt cx="0" cy="0"/>
        </a:xfrm>
      </p:grpSpPr>
      <p:sp>
        <p:nvSpPr>
          <p:cNvPr id="172" name="Google Shape;172;p74"/>
          <p:cNvSpPr/>
          <p:nvPr/>
        </p:nvSpPr>
        <p:spPr>
          <a:xfrm>
            <a:off x="0" y="0"/>
            <a:ext cx="9144000" cy="5143500"/>
          </a:xfrm>
          <a:prstGeom prst="rect">
            <a:avLst/>
          </a:prstGeom>
          <a:solidFill>
            <a:srgbClr val="1129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74"/>
          <p:cNvSpPr/>
          <p:nvPr/>
        </p:nvSpPr>
        <p:spPr>
          <a:xfrm>
            <a:off x="1570975" y="1383750"/>
            <a:ext cx="5976000" cy="2376000"/>
          </a:xfrm>
          <a:prstGeom prst="rect">
            <a:avLst/>
          </a:prstGeom>
          <a:solidFill>
            <a:srgbClr val="11294A"/>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74"/>
          <p:cNvSpPr/>
          <p:nvPr/>
        </p:nvSpPr>
        <p:spPr>
          <a:xfrm>
            <a:off x="1446600" y="1714900"/>
            <a:ext cx="6250800" cy="1713600"/>
          </a:xfrm>
          <a:prstGeom prst="rect">
            <a:avLst/>
          </a:prstGeom>
          <a:solidFill>
            <a:srgbClr val="1129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74"/>
          <p:cNvSpPr txBox="1">
            <a:spLocks noGrp="1"/>
          </p:cNvSpPr>
          <p:nvPr>
            <p:ph type="title"/>
          </p:nvPr>
        </p:nvSpPr>
        <p:spPr>
          <a:xfrm>
            <a:off x="1885050" y="1960550"/>
            <a:ext cx="5373900" cy="12885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rgbClr val="F2D7EE"/>
              </a:buClr>
              <a:buSzPts val="3000"/>
              <a:buNone/>
              <a:defRPr sz="3000" b="1">
                <a:solidFill>
                  <a:srgbClr val="F2D7EE"/>
                </a:solidFill>
              </a:defRPr>
            </a:lvl1pPr>
            <a:lvl2pPr lvl="1" algn="ctr">
              <a:lnSpc>
                <a:spcPct val="100000"/>
              </a:lnSpc>
              <a:spcBef>
                <a:spcPts val="0"/>
              </a:spcBef>
              <a:spcAft>
                <a:spcPts val="0"/>
              </a:spcAft>
              <a:buClr>
                <a:srgbClr val="F2D7EE"/>
              </a:buClr>
              <a:buSzPts val="3000"/>
              <a:buNone/>
              <a:defRPr sz="3000" b="1">
                <a:solidFill>
                  <a:srgbClr val="F2D7EE"/>
                </a:solidFill>
              </a:defRPr>
            </a:lvl2pPr>
            <a:lvl3pPr lvl="2" algn="ctr">
              <a:lnSpc>
                <a:spcPct val="100000"/>
              </a:lnSpc>
              <a:spcBef>
                <a:spcPts val="0"/>
              </a:spcBef>
              <a:spcAft>
                <a:spcPts val="0"/>
              </a:spcAft>
              <a:buClr>
                <a:srgbClr val="F2D7EE"/>
              </a:buClr>
              <a:buSzPts val="3000"/>
              <a:buNone/>
              <a:defRPr sz="3000" b="1">
                <a:solidFill>
                  <a:srgbClr val="F2D7EE"/>
                </a:solidFill>
              </a:defRPr>
            </a:lvl3pPr>
            <a:lvl4pPr lvl="3" algn="ctr">
              <a:lnSpc>
                <a:spcPct val="100000"/>
              </a:lnSpc>
              <a:spcBef>
                <a:spcPts val="0"/>
              </a:spcBef>
              <a:spcAft>
                <a:spcPts val="0"/>
              </a:spcAft>
              <a:buClr>
                <a:srgbClr val="F2D7EE"/>
              </a:buClr>
              <a:buSzPts val="3000"/>
              <a:buNone/>
              <a:defRPr sz="3000" b="1">
                <a:solidFill>
                  <a:srgbClr val="F2D7EE"/>
                </a:solidFill>
              </a:defRPr>
            </a:lvl4pPr>
            <a:lvl5pPr lvl="4" algn="ctr">
              <a:lnSpc>
                <a:spcPct val="100000"/>
              </a:lnSpc>
              <a:spcBef>
                <a:spcPts val="0"/>
              </a:spcBef>
              <a:spcAft>
                <a:spcPts val="0"/>
              </a:spcAft>
              <a:buClr>
                <a:srgbClr val="F2D7EE"/>
              </a:buClr>
              <a:buSzPts val="3000"/>
              <a:buNone/>
              <a:defRPr sz="3000" b="1">
                <a:solidFill>
                  <a:srgbClr val="F2D7EE"/>
                </a:solidFill>
              </a:defRPr>
            </a:lvl5pPr>
            <a:lvl6pPr lvl="5" algn="ctr">
              <a:lnSpc>
                <a:spcPct val="100000"/>
              </a:lnSpc>
              <a:spcBef>
                <a:spcPts val="0"/>
              </a:spcBef>
              <a:spcAft>
                <a:spcPts val="0"/>
              </a:spcAft>
              <a:buClr>
                <a:srgbClr val="F2D7EE"/>
              </a:buClr>
              <a:buSzPts val="3000"/>
              <a:buNone/>
              <a:defRPr sz="3000" b="1">
                <a:solidFill>
                  <a:srgbClr val="F2D7EE"/>
                </a:solidFill>
              </a:defRPr>
            </a:lvl6pPr>
            <a:lvl7pPr lvl="6" algn="ctr">
              <a:lnSpc>
                <a:spcPct val="100000"/>
              </a:lnSpc>
              <a:spcBef>
                <a:spcPts val="0"/>
              </a:spcBef>
              <a:spcAft>
                <a:spcPts val="0"/>
              </a:spcAft>
              <a:buClr>
                <a:srgbClr val="F2D7EE"/>
              </a:buClr>
              <a:buSzPts val="3000"/>
              <a:buNone/>
              <a:defRPr sz="3000" b="1">
                <a:solidFill>
                  <a:srgbClr val="F2D7EE"/>
                </a:solidFill>
              </a:defRPr>
            </a:lvl7pPr>
            <a:lvl8pPr lvl="7" algn="ctr">
              <a:lnSpc>
                <a:spcPct val="100000"/>
              </a:lnSpc>
              <a:spcBef>
                <a:spcPts val="0"/>
              </a:spcBef>
              <a:spcAft>
                <a:spcPts val="0"/>
              </a:spcAft>
              <a:buClr>
                <a:srgbClr val="F2D7EE"/>
              </a:buClr>
              <a:buSzPts val="3000"/>
              <a:buNone/>
              <a:defRPr sz="3000" b="1">
                <a:solidFill>
                  <a:srgbClr val="F2D7EE"/>
                </a:solidFill>
              </a:defRPr>
            </a:lvl8pPr>
            <a:lvl9pPr lvl="8" algn="ctr">
              <a:lnSpc>
                <a:spcPct val="100000"/>
              </a:lnSpc>
              <a:spcBef>
                <a:spcPts val="0"/>
              </a:spcBef>
              <a:spcAft>
                <a:spcPts val="0"/>
              </a:spcAft>
              <a:buClr>
                <a:srgbClr val="F2D7EE"/>
              </a:buClr>
              <a:buSzPts val="3000"/>
              <a:buNone/>
              <a:defRPr sz="3000" b="1">
                <a:solidFill>
                  <a:srgbClr val="F2D7EE"/>
                </a:solidFill>
              </a:defRPr>
            </a:lvl9pPr>
          </a:lstStyle>
          <a:p>
            <a:endParaRPr/>
          </a:p>
        </p:txBody>
      </p:sp>
      <p:sp>
        <p:nvSpPr>
          <p:cNvPr id="176" name="Google Shape;176;p7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Diseño personalizado 22">
  <p:cSld name="AUTOLAYOUT_35">
    <p:bg>
      <p:bgPr>
        <a:solidFill>
          <a:srgbClr val="FFFFFF"/>
        </a:solidFill>
        <a:effectLst/>
      </p:bgPr>
    </p:bg>
    <p:spTree>
      <p:nvGrpSpPr>
        <p:cNvPr id="1" name="Shape 177"/>
        <p:cNvGrpSpPr/>
        <p:nvPr/>
      </p:nvGrpSpPr>
      <p:grpSpPr>
        <a:xfrm>
          <a:off x="0" y="0"/>
          <a:ext cx="0" cy="0"/>
          <a:chOff x="0" y="0"/>
          <a:chExt cx="0" cy="0"/>
        </a:xfrm>
      </p:grpSpPr>
      <p:sp>
        <p:nvSpPr>
          <p:cNvPr id="178" name="Google Shape;178;p75"/>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75"/>
          <p:cNvSpPr/>
          <p:nvPr/>
        </p:nvSpPr>
        <p:spPr>
          <a:xfrm rot="5400000">
            <a:off x="-48494" y="1766181"/>
            <a:ext cx="858900" cy="762000"/>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75"/>
          <p:cNvSpPr/>
          <p:nvPr/>
        </p:nvSpPr>
        <p:spPr>
          <a:xfrm rot="5400000">
            <a:off x="-48494" y="48475"/>
            <a:ext cx="858900" cy="762000"/>
          </a:xfrm>
          <a:prstGeom prst="triangle">
            <a:avLst>
              <a:gd name="adj" fmla="val 50000"/>
            </a:avLst>
          </a:pr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75"/>
          <p:cNvSpPr/>
          <p:nvPr/>
        </p:nvSpPr>
        <p:spPr>
          <a:xfrm rot="-5400000">
            <a:off x="-48362" y="477892"/>
            <a:ext cx="8589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75"/>
          <p:cNvSpPr/>
          <p:nvPr/>
        </p:nvSpPr>
        <p:spPr>
          <a:xfrm rot="-5400000" flipH="1">
            <a:off x="3761647" y="1766181"/>
            <a:ext cx="858900" cy="762000"/>
          </a:xfrm>
          <a:prstGeom prst="triangle">
            <a:avLst>
              <a:gd name="adj" fmla="val 50000"/>
            </a:avLst>
          </a:pr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75"/>
          <p:cNvSpPr/>
          <p:nvPr/>
        </p:nvSpPr>
        <p:spPr>
          <a:xfrm rot="5400000" flipH="1">
            <a:off x="3976138" y="1980898"/>
            <a:ext cx="429600" cy="762000"/>
          </a:xfrm>
          <a:prstGeom prst="rtTriangle">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75"/>
          <p:cNvSpPr/>
          <p:nvPr/>
        </p:nvSpPr>
        <p:spPr>
          <a:xfrm rot="5400000" flipH="1">
            <a:off x="3761514" y="477892"/>
            <a:ext cx="858900" cy="762000"/>
          </a:xfrm>
          <a:prstGeom prst="triangle">
            <a:avLst>
              <a:gd name="adj" fmla="val 50000"/>
            </a:avLst>
          </a:pr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75"/>
          <p:cNvSpPr/>
          <p:nvPr/>
        </p:nvSpPr>
        <p:spPr>
          <a:xfrm rot="5400000" flipH="1">
            <a:off x="3761488" y="1336795"/>
            <a:ext cx="8589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75"/>
          <p:cNvSpPr/>
          <p:nvPr/>
        </p:nvSpPr>
        <p:spPr>
          <a:xfrm rot="5400000">
            <a:off x="1475437" y="1766181"/>
            <a:ext cx="858900" cy="762000"/>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75"/>
          <p:cNvSpPr/>
          <p:nvPr/>
        </p:nvSpPr>
        <p:spPr>
          <a:xfrm rot="-5400000">
            <a:off x="1690220" y="1980898"/>
            <a:ext cx="429600" cy="762000"/>
          </a:xfrm>
          <a:prstGeom prst="rtTriangl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75"/>
          <p:cNvSpPr/>
          <p:nvPr/>
        </p:nvSpPr>
        <p:spPr>
          <a:xfrm rot="-5400000">
            <a:off x="1475570" y="477892"/>
            <a:ext cx="8589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75"/>
          <p:cNvSpPr/>
          <p:nvPr/>
        </p:nvSpPr>
        <p:spPr>
          <a:xfrm rot="-5400000" flipH="1">
            <a:off x="2237690" y="907378"/>
            <a:ext cx="8589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75"/>
          <p:cNvSpPr/>
          <p:nvPr/>
        </p:nvSpPr>
        <p:spPr>
          <a:xfrm rot="5400000" flipH="1">
            <a:off x="2237557" y="1336795"/>
            <a:ext cx="858900" cy="762000"/>
          </a:xfrm>
          <a:prstGeom prst="triangle">
            <a:avLst>
              <a:gd name="adj" fmla="val 50000"/>
            </a:avLst>
          </a:pr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75"/>
          <p:cNvSpPr/>
          <p:nvPr/>
        </p:nvSpPr>
        <p:spPr>
          <a:xfrm rot="5400000">
            <a:off x="2452233" y="-165970"/>
            <a:ext cx="429600" cy="762000"/>
          </a:xfrm>
          <a:prstGeom prst="rtTriangle">
            <a:avLst/>
          </a:pr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75"/>
          <p:cNvSpPr/>
          <p:nvPr/>
        </p:nvSpPr>
        <p:spPr>
          <a:xfrm rot="5400000">
            <a:off x="2999420" y="1766181"/>
            <a:ext cx="8589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75"/>
          <p:cNvSpPr/>
          <p:nvPr/>
        </p:nvSpPr>
        <p:spPr>
          <a:xfrm rot="5400000">
            <a:off x="2999420" y="907378"/>
            <a:ext cx="858900" cy="762000"/>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75"/>
          <p:cNvSpPr/>
          <p:nvPr/>
        </p:nvSpPr>
        <p:spPr>
          <a:xfrm rot="-5400000" flipH="1">
            <a:off x="3214228" y="-165970"/>
            <a:ext cx="429600" cy="762000"/>
          </a:xfrm>
          <a:prstGeom prst="rtTriangle">
            <a:avLst/>
          </a:pr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75"/>
          <p:cNvSpPr/>
          <p:nvPr/>
        </p:nvSpPr>
        <p:spPr>
          <a:xfrm rot="-5400000" flipH="1">
            <a:off x="713604" y="1766181"/>
            <a:ext cx="8589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75"/>
          <p:cNvSpPr/>
          <p:nvPr/>
        </p:nvSpPr>
        <p:spPr>
          <a:xfrm rot="5400000">
            <a:off x="-48494" y="907378"/>
            <a:ext cx="8589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75"/>
          <p:cNvSpPr/>
          <p:nvPr/>
        </p:nvSpPr>
        <p:spPr>
          <a:xfrm rot="-5400000" flipH="1">
            <a:off x="3761621" y="48475"/>
            <a:ext cx="8589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75"/>
          <p:cNvSpPr/>
          <p:nvPr/>
        </p:nvSpPr>
        <p:spPr>
          <a:xfrm rot="-5400000">
            <a:off x="1475570" y="1336795"/>
            <a:ext cx="8589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75"/>
          <p:cNvSpPr/>
          <p:nvPr/>
        </p:nvSpPr>
        <p:spPr>
          <a:xfrm rot="-5400000">
            <a:off x="2999553" y="477892"/>
            <a:ext cx="8589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75"/>
          <p:cNvSpPr/>
          <p:nvPr/>
        </p:nvSpPr>
        <p:spPr>
          <a:xfrm rot="-5400000" flipH="1">
            <a:off x="713604" y="48475"/>
            <a:ext cx="858900" cy="762000"/>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75"/>
          <p:cNvSpPr/>
          <p:nvPr/>
        </p:nvSpPr>
        <p:spPr>
          <a:xfrm rot="-5400000" flipH="1">
            <a:off x="713604" y="907378"/>
            <a:ext cx="858900" cy="762000"/>
          </a:xfrm>
          <a:prstGeom prst="triangle">
            <a:avLst>
              <a:gd name="adj" fmla="val 50000"/>
            </a:avLst>
          </a:pr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75"/>
          <p:cNvSpPr/>
          <p:nvPr/>
        </p:nvSpPr>
        <p:spPr>
          <a:xfrm rot="5400000">
            <a:off x="3976138" y="-165970"/>
            <a:ext cx="429600" cy="762000"/>
          </a:xfrm>
          <a:prstGeom prst="rtTriangle">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75"/>
          <p:cNvSpPr/>
          <p:nvPr/>
        </p:nvSpPr>
        <p:spPr>
          <a:xfrm rot="-5400000">
            <a:off x="166288" y="1980898"/>
            <a:ext cx="429600" cy="762000"/>
          </a:xfrm>
          <a:prstGeom prst="rtTriangle">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75"/>
          <p:cNvSpPr/>
          <p:nvPr/>
        </p:nvSpPr>
        <p:spPr>
          <a:xfrm rot="-5400000" flipH="1">
            <a:off x="166211" y="-165970"/>
            <a:ext cx="429600" cy="762000"/>
          </a:xfrm>
          <a:prstGeom prst="rtTriangle">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75"/>
          <p:cNvSpPr/>
          <p:nvPr/>
        </p:nvSpPr>
        <p:spPr>
          <a:xfrm rot="-5400000" flipH="1">
            <a:off x="1690143" y="-165970"/>
            <a:ext cx="429600" cy="762000"/>
          </a:xfrm>
          <a:prstGeom prst="rtTriangle">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75"/>
          <p:cNvSpPr/>
          <p:nvPr/>
        </p:nvSpPr>
        <p:spPr>
          <a:xfrm rot="-5400000" flipH="1">
            <a:off x="2237612" y="1766181"/>
            <a:ext cx="8589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75"/>
          <p:cNvSpPr/>
          <p:nvPr/>
        </p:nvSpPr>
        <p:spPr>
          <a:xfrm rot="-5400000" flipH="1">
            <a:off x="2237612" y="48475"/>
            <a:ext cx="8589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75"/>
          <p:cNvSpPr/>
          <p:nvPr/>
        </p:nvSpPr>
        <p:spPr>
          <a:xfrm rot="-5400000">
            <a:off x="3214203" y="1980898"/>
            <a:ext cx="429600" cy="762000"/>
          </a:xfrm>
          <a:prstGeom prst="rtTriangle">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75"/>
          <p:cNvSpPr/>
          <p:nvPr/>
        </p:nvSpPr>
        <p:spPr>
          <a:xfrm rot="-5400000">
            <a:off x="2999475" y="1336795"/>
            <a:ext cx="8589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75"/>
          <p:cNvSpPr/>
          <p:nvPr/>
        </p:nvSpPr>
        <p:spPr>
          <a:xfrm rot="5400000" flipH="1">
            <a:off x="713394" y="477892"/>
            <a:ext cx="8589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75"/>
          <p:cNvSpPr/>
          <p:nvPr/>
        </p:nvSpPr>
        <p:spPr>
          <a:xfrm rot="5400000" flipH="1">
            <a:off x="713394" y="1336795"/>
            <a:ext cx="8589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75"/>
          <p:cNvSpPr/>
          <p:nvPr/>
        </p:nvSpPr>
        <p:spPr>
          <a:xfrm rot="-5400000">
            <a:off x="-48362" y="1336795"/>
            <a:ext cx="8589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75"/>
          <p:cNvSpPr/>
          <p:nvPr/>
        </p:nvSpPr>
        <p:spPr>
          <a:xfrm rot="-5400000" flipH="1">
            <a:off x="3761621" y="907378"/>
            <a:ext cx="8589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75"/>
          <p:cNvSpPr/>
          <p:nvPr/>
        </p:nvSpPr>
        <p:spPr>
          <a:xfrm rot="5400000">
            <a:off x="1475437" y="48475"/>
            <a:ext cx="8589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75"/>
          <p:cNvSpPr/>
          <p:nvPr/>
        </p:nvSpPr>
        <p:spPr>
          <a:xfrm rot="5400000">
            <a:off x="1475437" y="907378"/>
            <a:ext cx="8589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75"/>
          <p:cNvSpPr/>
          <p:nvPr/>
        </p:nvSpPr>
        <p:spPr>
          <a:xfrm rot="5400000" flipH="1">
            <a:off x="2452207" y="1980898"/>
            <a:ext cx="429600" cy="762000"/>
          </a:xfrm>
          <a:prstGeom prst="rtTriangle">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75"/>
          <p:cNvSpPr/>
          <p:nvPr/>
        </p:nvSpPr>
        <p:spPr>
          <a:xfrm rot="5400000" flipH="1">
            <a:off x="2237557" y="477892"/>
            <a:ext cx="8589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75"/>
          <p:cNvSpPr/>
          <p:nvPr/>
        </p:nvSpPr>
        <p:spPr>
          <a:xfrm rot="5400000">
            <a:off x="2999420" y="48475"/>
            <a:ext cx="8589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75"/>
          <p:cNvSpPr/>
          <p:nvPr/>
        </p:nvSpPr>
        <p:spPr>
          <a:xfrm rot="5400000" flipH="1">
            <a:off x="928121" y="1980898"/>
            <a:ext cx="429600" cy="762000"/>
          </a:xfrm>
          <a:prstGeom prst="rtTriangle">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75"/>
          <p:cNvSpPr/>
          <p:nvPr/>
        </p:nvSpPr>
        <p:spPr>
          <a:xfrm rot="5400000">
            <a:off x="928121" y="-165970"/>
            <a:ext cx="429600" cy="762000"/>
          </a:xfrm>
          <a:prstGeom prst="rtTriangle">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75"/>
          <p:cNvSpPr/>
          <p:nvPr/>
        </p:nvSpPr>
        <p:spPr>
          <a:xfrm rot="5400000">
            <a:off x="4523506" y="1766181"/>
            <a:ext cx="858900" cy="762000"/>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75"/>
          <p:cNvSpPr/>
          <p:nvPr/>
        </p:nvSpPr>
        <p:spPr>
          <a:xfrm rot="5400000">
            <a:off x="4523506" y="48475"/>
            <a:ext cx="858900" cy="762000"/>
          </a:xfrm>
          <a:prstGeom prst="triangle">
            <a:avLst>
              <a:gd name="adj" fmla="val 50000"/>
            </a:avLst>
          </a:pr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75"/>
          <p:cNvSpPr/>
          <p:nvPr/>
        </p:nvSpPr>
        <p:spPr>
          <a:xfrm rot="-5400000">
            <a:off x="4523638" y="477892"/>
            <a:ext cx="8589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75"/>
          <p:cNvSpPr/>
          <p:nvPr/>
        </p:nvSpPr>
        <p:spPr>
          <a:xfrm rot="-5400000" flipH="1">
            <a:off x="8333647" y="1766181"/>
            <a:ext cx="858900" cy="762000"/>
          </a:xfrm>
          <a:prstGeom prst="triangle">
            <a:avLst>
              <a:gd name="adj" fmla="val 50000"/>
            </a:avLst>
          </a:pr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75"/>
          <p:cNvSpPr/>
          <p:nvPr/>
        </p:nvSpPr>
        <p:spPr>
          <a:xfrm rot="5400000" flipH="1">
            <a:off x="8548138" y="1980898"/>
            <a:ext cx="429600" cy="762000"/>
          </a:xfrm>
          <a:prstGeom prst="rtTriangle">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75"/>
          <p:cNvSpPr/>
          <p:nvPr/>
        </p:nvSpPr>
        <p:spPr>
          <a:xfrm rot="5400000" flipH="1">
            <a:off x="8333514" y="477892"/>
            <a:ext cx="858900" cy="762000"/>
          </a:xfrm>
          <a:prstGeom prst="triangle">
            <a:avLst>
              <a:gd name="adj" fmla="val 50000"/>
            </a:avLst>
          </a:pr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75"/>
          <p:cNvSpPr/>
          <p:nvPr/>
        </p:nvSpPr>
        <p:spPr>
          <a:xfrm rot="5400000" flipH="1">
            <a:off x="8333488" y="1336795"/>
            <a:ext cx="8589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75"/>
          <p:cNvSpPr/>
          <p:nvPr/>
        </p:nvSpPr>
        <p:spPr>
          <a:xfrm rot="5400000">
            <a:off x="6047437" y="1766181"/>
            <a:ext cx="858900" cy="762000"/>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75"/>
          <p:cNvSpPr/>
          <p:nvPr/>
        </p:nvSpPr>
        <p:spPr>
          <a:xfrm rot="-5400000">
            <a:off x="6262220" y="1980898"/>
            <a:ext cx="429600" cy="762000"/>
          </a:xfrm>
          <a:prstGeom prst="rtTriangl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75"/>
          <p:cNvSpPr/>
          <p:nvPr/>
        </p:nvSpPr>
        <p:spPr>
          <a:xfrm rot="-5400000">
            <a:off x="6047570" y="477892"/>
            <a:ext cx="8589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75"/>
          <p:cNvSpPr/>
          <p:nvPr/>
        </p:nvSpPr>
        <p:spPr>
          <a:xfrm rot="-5400000" flipH="1">
            <a:off x="6809690" y="907378"/>
            <a:ext cx="8589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75"/>
          <p:cNvSpPr/>
          <p:nvPr/>
        </p:nvSpPr>
        <p:spPr>
          <a:xfrm rot="5400000" flipH="1">
            <a:off x="6809557" y="1336795"/>
            <a:ext cx="858900" cy="762000"/>
          </a:xfrm>
          <a:prstGeom prst="triangle">
            <a:avLst>
              <a:gd name="adj" fmla="val 50000"/>
            </a:avLst>
          </a:pr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75"/>
          <p:cNvSpPr/>
          <p:nvPr/>
        </p:nvSpPr>
        <p:spPr>
          <a:xfrm rot="5400000">
            <a:off x="7024233" y="-165970"/>
            <a:ext cx="429600" cy="762000"/>
          </a:xfrm>
          <a:prstGeom prst="rtTriangle">
            <a:avLst/>
          </a:pr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75"/>
          <p:cNvSpPr/>
          <p:nvPr/>
        </p:nvSpPr>
        <p:spPr>
          <a:xfrm rot="5400000">
            <a:off x="7571420" y="1766181"/>
            <a:ext cx="8589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75"/>
          <p:cNvSpPr/>
          <p:nvPr/>
        </p:nvSpPr>
        <p:spPr>
          <a:xfrm rot="5400000">
            <a:off x="7571420" y="907378"/>
            <a:ext cx="858900" cy="762000"/>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75"/>
          <p:cNvSpPr/>
          <p:nvPr/>
        </p:nvSpPr>
        <p:spPr>
          <a:xfrm rot="-5400000" flipH="1">
            <a:off x="7786228" y="-165970"/>
            <a:ext cx="429600" cy="762000"/>
          </a:xfrm>
          <a:prstGeom prst="rtTriangle">
            <a:avLst/>
          </a:pr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75"/>
          <p:cNvSpPr/>
          <p:nvPr/>
        </p:nvSpPr>
        <p:spPr>
          <a:xfrm rot="-5400000" flipH="1">
            <a:off x="5285604" y="1766181"/>
            <a:ext cx="8589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75"/>
          <p:cNvSpPr/>
          <p:nvPr/>
        </p:nvSpPr>
        <p:spPr>
          <a:xfrm rot="5400000">
            <a:off x="4523506" y="907378"/>
            <a:ext cx="8589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75"/>
          <p:cNvSpPr/>
          <p:nvPr/>
        </p:nvSpPr>
        <p:spPr>
          <a:xfrm rot="-5400000" flipH="1">
            <a:off x="8333621" y="48475"/>
            <a:ext cx="8589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75"/>
          <p:cNvSpPr/>
          <p:nvPr/>
        </p:nvSpPr>
        <p:spPr>
          <a:xfrm rot="-5400000">
            <a:off x="6047570" y="1336795"/>
            <a:ext cx="8589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75"/>
          <p:cNvSpPr/>
          <p:nvPr/>
        </p:nvSpPr>
        <p:spPr>
          <a:xfrm rot="-5400000">
            <a:off x="7571553" y="477892"/>
            <a:ext cx="8589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75"/>
          <p:cNvSpPr/>
          <p:nvPr/>
        </p:nvSpPr>
        <p:spPr>
          <a:xfrm rot="-5400000" flipH="1">
            <a:off x="5285604" y="48475"/>
            <a:ext cx="858900" cy="762000"/>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75"/>
          <p:cNvSpPr/>
          <p:nvPr/>
        </p:nvSpPr>
        <p:spPr>
          <a:xfrm rot="-5400000" flipH="1">
            <a:off x="5285604" y="907378"/>
            <a:ext cx="858900" cy="762000"/>
          </a:xfrm>
          <a:prstGeom prst="triangle">
            <a:avLst>
              <a:gd name="adj" fmla="val 50000"/>
            </a:avLst>
          </a:pr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75"/>
          <p:cNvSpPr/>
          <p:nvPr/>
        </p:nvSpPr>
        <p:spPr>
          <a:xfrm rot="5400000">
            <a:off x="8548138" y="-165970"/>
            <a:ext cx="429600" cy="762000"/>
          </a:xfrm>
          <a:prstGeom prst="rtTriangle">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75"/>
          <p:cNvSpPr/>
          <p:nvPr/>
        </p:nvSpPr>
        <p:spPr>
          <a:xfrm rot="-5400000">
            <a:off x="4738288" y="1980898"/>
            <a:ext cx="429600" cy="762000"/>
          </a:xfrm>
          <a:prstGeom prst="rtTriangle">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75"/>
          <p:cNvSpPr/>
          <p:nvPr/>
        </p:nvSpPr>
        <p:spPr>
          <a:xfrm rot="-5400000" flipH="1">
            <a:off x="4738211" y="-165970"/>
            <a:ext cx="429600" cy="762000"/>
          </a:xfrm>
          <a:prstGeom prst="rtTriangle">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75"/>
          <p:cNvSpPr/>
          <p:nvPr/>
        </p:nvSpPr>
        <p:spPr>
          <a:xfrm rot="-5400000" flipH="1">
            <a:off x="6262143" y="-165970"/>
            <a:ext cx="429600" cy="762000"/>
          </a:xfrm>
          <a:prstGeom prst="rtTriangle">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75"/>
          <p:cNvSpPr/>
          <p:nvPr/>
        </p:nvSpPr>
        <p:spPr>
          <a:xfrm rot="-5400000" flipH="1">
            <a:off x="6809612" y="1766181"/>
            <a:ext cx="8589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75"/>
          <p:cNvSpPr/>
          <p:nvPr/>
        </p:nvSpPr>
        <p:spPr>
          <a:xfrm rot="-5400000" flipH="1">
            <a:off x="6809612" y="48475"/>
            <a:ext cx="8589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75"/>
          <p:cNvSpPr/>
          <p:nvPr/>
        </p:nvSpPr>
        <p:spPr>
          <a:xfrm rot="-5400000">
            <a:off x="7786203" y="1980898"/>
            <a:ext cx="429600" cy="762000"/>
          </a:xfrm>
          <a:prstGeom prst="rtTriangle">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75"/>
          <p:cNvSpPr/>
          <p:nvPr/>
        </p:nvSpPr>
        <p:spPr>
          <a:xfrm rot="-5400000">
            <a:off x="7571475" y="1336795"/>
            <a:ext cx="8589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75"/>
          <p:cNvSpPr/>
          <p:nvPr/>
        </p:nvSpPr>
        <p:spPr>
          <a:xfrm rot="5400000" flipH="1">
            <a:off x="5285394" y="477892"/>
            <a:ext cx="8589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75"/>
          <p:cNvSpPr/>
          <p:nvPr/>
        </p:nvSpPr>
        <p:spPr>
          <a:xfrm rot="5400000" flipH="1">
            <a:off x="5285394" y="1336795"/>
            <a:ext cx="8589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75"/>
          <p:cNvSpPr/>
          <p:nvPr/>
        </p:nvSpPr>
        <p:spPr>
          <a:xfrm rot="-5400000">
            <a:off x="4523638" y="1336795"/>
            <a:ext cx="8589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75"/>
          <p:cNvSpPr/>
          <p:nvPr/>
        </p:nvSpPr>
        <p:spPr>
          <a:xfrm rot="-5400000" flipH="1">
            <a:off x="8333621" y="907378"/>
            <a:ext cx="8589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75"/>
          <p:cNvSpPr/>
          <p:nvPr/>
        </p:nvSpPr>
        <p:spPr>
          <a:xfrm rot="5400000">
            <a:off x="6047437" y="48475"/>
            <a:ext cx="8589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75"/>
          <p:cNvSpPr/>
          <p:nvPr/>
        </p:nvSpPr>
        <p:spPr>
          <a:xfrm rot="5400000">
            <a:off x="6047437" y="907378"/>
            <a:ext cx="8589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75"/>
          <p:cNvSpPr/>
          <p:nvPr/>
        </p:nvSpPr>
        <p:spPr>
          <a:xfrm rot="5400000" flipH="1">
            <a:off x="7024207" y="1980898"/>
            <a:ext cx="429600" cy="762000"/>
          </a:xfrm>
          <a:prstGeom prst="rtTriangle">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75"/>
          <p:cNvSpPr/>
          <p:nvPr/>
        </p:nvSpPr>
        <p:spPr>
          <a:xfrm rot="5400000" flipH="1">
            <a:off x="6809557" y="477892"/>
            <a:ext cx="8589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75"/>
          <p:cNvSpPr/>
          <p:nvPr/>
        </p:nvSpPr>
        <p:spPr>
          <a:xfrm rot="5400000">
            <a:off x="7571420" y="48475"/>
            <a:ext cx="8589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75"/>
          <p:cNvSpPr/>
          <p:nvPr/>
        </p:nvSpPr>
        <p:spPr>
          <a:xfrm rot="5400000" flipH="1">
            <a:off x="5500121" y="1980898"/>
            <a:ext cx="429600" cy="762000"/>
          </a:xfrm>
          <a:prstGeom prst="rtTriangle">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75"/>
          <p:cNvSpPr/>
          <p:nvPr/>
        </p:nvSpPr>
        <p:spPr>
          <a:xfrm rot="5400000">
            <a:off x="5500121" y="-165970"/>
            <a:ext cx="429600" cy="762000"/>
          </a:xfrm>
          <a:prstGeom prst="rtTriangle">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75"/>
          <p:cNvSpPr txBox="1">
            <a:spLocks noGrp="1"/>
          </p:cNvSpPr>
          <p:nvPr>
            <p:ph type="title"/>
          </p:nvPr>
        </p:nvSpPr>
        <p:spPr>
          <a:xfrm>
            <a:off x="311700" y="2795400"/>
            <a:ext cx="8520600" cy="12651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800"/>
              <a:buNone/>
              <a:defRPr sz="3600" b="1">
                <a:solidFill>
                  <a:srgbClr val="212121"/>
                </a:solidFill>
              </a:defRPr>
            </a:lvl1pPr>
            <a:lvl2pPr lvl="1" algn="l">
              <a:lnSpc>
                <a:spcPct val="100000"/>
              </a:lnSpc>
              <a:spcBef>
                <a:spcPts val="0"/>
              </a:spcBef>
              <a:spcAft>
                <a:spcPts val="0"/>
              </a:spcAft>
              <a:buSzPts val="2800"/>
              <a:buNone/>
              <a:defRPr sz="3600" b="1">
                <a:solidFill>
                  <a:srgbClr val="212121"/>
                </a:solidFill>
              </a:defRPr>
            </a:lvl2pPr>
            <a:lvl3pPr lvl="2" algn="l">
              <a:lnSpc>
                <a:spcPct val="100000"/>
              </a:lnSpc>
              <a:spcBef>
                <a:spcPts val="0"/>
              </a:spcBef>
              <a:spcAft>
                <a:spcPts val="0"/>
              </a:spcAft>
              <a:buSzPts val="2800"/>
              <a:buNone/>
              <a:defRPr sz="3600" b="1">
                <a:solidFill>
                  <a:srgbClr val="212121"/>
                </a:solidFill>
              </a:defRPr>
            </a:lvl3pPr>
            <a:lvl4pPr lvl="3" algn="l">
              <a:lnSpc>
                <a:spcPct val="100000"/>
              </a:lnSpc>
              <a:spcBef>
                <a:spcPts val="0"/>
              </a:spcBef>
              <a:spcAft>
                <a:spcPts val="0"/>
              </a:spcAft>
              <a:buSzPts val="2800"/>
              <a:buNone/>
              <a:defRPr sz="3600" b="1">
                <a:solidFill>
                  <a:srgbClr val="212121"/>
                </a:solidFill>
              </a:defRPr>
            </a:lvl4pPr>
            <a:lvl5pPr lvl="4" algn="l">
              <a:lnSpc>
                <a:spcPct val="100000"/>
              </a:lnSpc>
              <a:spcBef>
                <a:spcPts val="0"/>
              </a:spcBef>
              <a:spcAft>
                <a:spcPts val="0"/>
              </a:spcAft>
              <a:buSzPts val="2800"/>
              <a:buNone/>
              <a:defRPr sz="3600" b="1">
                <a:solidFill>
                  <a:srgbClr val="212121"/>
                </a:solidFill>
              </a:defRPr>
            </a:lvl5pPr>
            <a:lvl6pPr lvl="5" algn="l">
              <a:lnSpc>
                <a:spcPct val="100000"/>
              </a:lnSpc>
              <a:spcBef>
                <a:spcPts val="0"/>
              </a:spcBef>
              <a:spcAft>
                <a:spcPts val="0"/>
              </a:spcAft>
              <a:buSzPts val="2800"/>
              <a:buNone/>
              <a:defRPr sz="3600" b="1">
                <a:solidFill>
                  <a:srgbClr val="212121"/>
                </a:solidFill>
              </a:defRPr>
            </a:lvl6pPr>
            <a:lvl7pPr lvl="6" algn="l">
              <a:lnSpc>
                <a:spcPct val="100000"/>
              </a:lnSpc>
              <a:spcBef>
                <a:spcPts val="0"/>
              </a:spcBef>
              <a:spcAft>
                <a:spcPts val="0"/>
              </a:spcAft>
              <a:buSzPts val="2800"/>
              <a:buNone/>
              <a:defRPr sz="3600" b="1">
                <a:solidFill>
                  <a:srgbClr val="212121"/>
                </a:solidFill>
              </a:defRPr>
            </a:lvl7pPr>
            <a:lvl8pPr lvl="7" algn="l">
              <a:lnSpc>
                <a:spcPct val="100000"/>
              </a:lnSpc>
              <a:spcBef>
                <a:spcPts val="0"/>
              </a:spcBef>
              <a:spcAft>
                <a:spcPts val="0"/>
              </a:spcAft>
              <a:buSzPts val="2800"/>
              <a:buNone/>
              <a:defRPr sz="3600" b="1">
                <a:solidFill>
                  <a:srgbClr val="212121"/>
                </a:solidFill>
              </a:defRPr>
            </a:lvl8pPr>
            <a:lvl9pPr lvl="8" algn="l">
              <a:lnSpc>
                <a:spcPct val="100000"/>
              </a:lnSpc>
              <a:spcBef>
                <a:spcPts val="0"/>
              </a:spcBef>
              <a:spcAft>
                <a:spcPts val="0"/>
              </a:spcAft>
              <a:buSzPts val="2800"/>
              <a:buNone/>
              <a:defRPr sz="3600" b="1">
                <a:solidFill>
                  <a:srgbClr val="212121"/>
                </a:solidFill>
              </a:defRPr>
            </a:lvl9pPr>
          </a:lstStyle>
          <a:p>
            <a:endParaRPr/>
          </a:p>
        </p:txBody>
      </p:sp>
      <p:sp>
        <p:nvSpPr>
          <p:cNvPr id="264" name="Google Shape;264;p7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iseño personalizado 25">
  <p:cSld name="AUTOLAYOUT_37">
    <p:bg>
      <p:bgPr>
        <a:solidFill>
          <a:srgbClr val="FFFFFF"/>
        </a:solidFill>
        <a:effectLst/>
      </p:bgPr>
    </p:bg>
    <p:spTree>
      <p:nvGrpSpPr>
        <p:cNvPr id="1" name="Shape 265"/>
        <p:cNvGrpSpPr/>
        <p:nvPr/>
      </p:nvGrpSpPr>
      <p:grpSpPr>
        <a:xfrm>
          <a:off x="0" y="0"/>
          <a:ext cx="0" cy="0"/>
          <a:chOff x="0" y="0"/>
          <a:chExt cx="0" cy="0"/>
        </a:xfrm>
      </p:grpSpPr>
      <p:sp>
        <p:nvSpPr>
          <p:cNvPr id="266" name="Google Shape;266;p76"/>
          <p:cNvSpPr/>
          <p:nvPr/>
        </p:nvSpPr>
        <p:spPr>
          <a:xfrm>
            <a:off x="0" y="0"/>
            <a:ext cx="9144000" cy="51435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76"/>
          <p:cNvSpPr/>
          <p:nvPr/>
        </p:nvSpPr>
        <p:spPr>
          <a:xfrm>
            <a:off x="0" y="63"/>
            <a:ext cx="9144000" cy="51435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76"/>
          <p:cNvSpPr/>
          <p:nvPr/>
        </p:nvSpPr>
        <p:spPr>
          <a:xfrm>
            <a:off x="1264800" y="0"/>
            <a:ext cx="7879200" cy="5143500"/>
          </a:xfrm>
          <a:prstGeom prst="rect">
            <a:avLst/>
          </a:prstGeom>
          <a:solidFill>
            <a:srgbClr val="FFFFFF">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76"/>
          <p:cNvSpPr/>
          <p:nvPr/>
        </p:nvSpPr>
        <p:spPr>
          <a:xfrm>
            <a:off x="2577075" y="188"/>
            <a:ext cx="5143500" cy="5143500"/>
          </a:xfrm>
          <a:prstGeom prst="flowChartDelay">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76"/>
          <p:cNvSpPr/>
          <p:nvPr/>
        </p:nvSpPr>
        <p:spPr>
          <a:xfrm>
            <a:off x="2577075" y="125"/>
            <a:ext cx="5143500" cy="5143500"/>
          </a:xfrm>
          <a:prstGeom prst="flowChartDelay">
            <a:avLst/>
          </a:prstGeom>
          <a:solidFill>
            <a:srgbClr val="FFFFFF">
              <a:alpha val="1803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76"/>
          <p:cNvSpPr/>
          <p:nvPr/>
        </p:nvSpPr>
        <p:spPr>
          <a:xfrm>
            <a:off x="1264808" y="188"/>
            <a:ext cx="5143500" cy="5143500"/>
          </a:xfrm>
          <a:prstGeom prst="flowChartDelay">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76"/>
          <p:cNvSpPr/>
          <p:nvPr/>
        </p:nvSpPr>
        <p:spPr>
          <a:xfrm>
            <a:off x="1264808" y="125"/>
            <a:ext cx="5143500" cy="5143500"/>
          </a:xfrm>
          <a:prstGeom prst="flowChartDelay">
            <a:avLst/>
          </a:prstGeom>
          <a:solidFill>
            <a:srgbClr val="FFFFFF">
              <a:alpha val="1215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76"/>
          <p:cNvSpPr/>
          <p:nvPr/>
        </p:nvSpPr>
        <p:spPr>
          <a:xfrm>
            <a:off x="0" y="0"/>
            <a:ext cx="5143500" cy="5143500"/>
          </a:xfrm>
          <a:prstGeom prst="flowChartDelay">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76"/>
          <p:cNvSpPr txBox="1">
            <a:spLocks noGrp="1"/>
          </p:cNvSpPr>
          <p:nvPr>
            <p:ph type="title"/>
          </p:nvPr>
        </p:nvSpPr>
        <p:spPr>
          <a:xfrm>
            <a:off x="332325" y="1096874"/>
            <a:ext cx="4339200" cy="29499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800"/>
              <a:buNone/>
              <a:defRPr sz="3600" b="1">
                <a:solidFill>
                  <a:schemeClr val="lt1"/>
                </a:solidFill>
              </a:defRPr>
            </a:lvl1pPr>
            <a:lvl2pPr lvl="1" algn="l">
              <a:lnSpc>
                <a:spcPct val="100000"/>
              </a:lnSpc>
              <a:spcBef>
                <a:spcPts val="0"/>
              </a:spcBef>
              <a:spcAft>
                <a:spcPts val="0"/>
              </a:spcAft>
              <a:buSzPts val="2800"/>
              <a:buNone/>
              <a:defRPr sz="3600" b="1">
                <a:solidFill>
                  <a:schemeClr val="lt1"/>
                </a:solidFill>
              </a:defRPr>
            </a:lvl2pPr>
            <a:lvl3pPr lvl="2" algn="l">
              <a:lnSpc>
                <a:spcPct val="100000"/>
              </a:lnSpc>
              <a:spcBef>
                <a:spcPts val="0"/>
              </a:spcBef>
              <a:spcAft>
                <a:spcPts val="0"/>
              </a:spcAft>
              <a:buSzPts val="2800"/>
              <a:buNone/>
              <a:defRPr sz="3600" b="1">
                <a:solidFill>
                  <a:schemeClr val="lt1"/>
                </a:solidFill>
              </a:defRPr>
            </a:lvl3pPr>
            <a:lvl4pPr lvl="3" algn="l">
              <a:lnSpc>
                <a:spcPct val="100000"/>
              </a:lnSpc>
              <a:spcBef>
                <a:spcPts val="0"/>
              </a:spcBef>
              <a:spcAft>
                <a:spcPts val="0"/>
              </a:spcAft>
              <a:buSzPts val="2800"/>
              <a:buNone/>
              <a:defRPr sz="3600" b="1">
                <a:solidFill>
                  <a:schemeClr val="lt1"/>
                </a:solidFill>
              </a:defRPr>
            </a:lvl4pPr>
            <a:lvl5pPr lvl="4" algn="l">
              <a:lnSpc>
                <a:spcPct val="100000"/>
              </a:lnSpc>
              <a:spcBef>
                <a:spcPts val="0"/>
              </a:spcBef>
              <a:spcAft>
                <a:spcPts val="0"/>
              </a:spcAft>
              <a:buSzPts val="2800"/>
              <a:buNone/>
              <a:defRPr sz="3600" b="1">
                <a:solidFill>
                  <a:schemeClr val="lt1"/>
                </a:solidFill>
              </a:defRPr>
            </a:lvl5pPr>
            <a:lvl6pPr lvl="5" algn="l">
              <a:lnSpc>
                <a:spcPct val="100000"/>
              </a:lnSpc>
              <a:spcBef>
                <a:spcPts val="0"/>
              </a:spcBef>
              <a:spcAft>
                <a:spcPts val="0"/>
              </a:spcAft>
              <a:buSzPts val="2800"/>
              <a:buNone/>
              <a:defRPr sz="3600" b="1">
                <a:solidFill>
                  <a:schemeClr val="lt1"/>
                </a:solidFill>
              </a:defRPr>
            </a:lvl6pPr>
            <a:lvl7pPr lvl="6" algn="l">
              <a:lnSpc>
                <a:spcPct val="100000"/>
              </a:lnSpc>
              <a:spcBef>
                <a:spcPts val="0"/>
              </a:spcBef>
              <a:spcAft>
                <a:spcPts val="0"/>
              </a:spcAft>
              <a:buSzPts val="2800"/>
              <a:buNone/>
              <a:defRPr sz="3600" b="1">
                <a:solidFill>
                  <a:schemeClr val="lt1"/>
                </a:solidFill>
              </a:defRPr>
            </a:lvl7pPr>
            <a:lvl8pPr lvl="7" algn="l">
              <a:lnSpc>
                <a:spcPct val="100000"/>
              </a:lnSpc>
              <a:spcBef>
                <a:spcPts val="0"/>
              </a:spcBef>
              <a:spcAft>
                <a:spcPts val="0"/>
              </a:spcAft>
              <a:buSzPts val="2800"/>
              <a:buNone/>
              <a:defRPr sz="3600" b="1">
                <a:solidFill>
                  <a:schemeClr val="lt1"/>
                </a:solidFill>
              </a:defRPr>
            </a:lvl8pPr>
            <a:lvl9pPr lvl="8" algn="l">
              <a:lnSpc>
                <a:spcPct val="100000"/>
              </a:lnSpc>
              <a:spcBef>
                <a:spcPts val="0"/>
              </a:spcBef>
              <a:spcAft>
                <a:spcPts val="0"/>
              </a:spcAft>
              <a:buSzPts val="2800"/>
              <a:buNone/>
              <a:defRPr sz="3600" b="1">
                <a:solidFill>
                  <a:schemeClr val="lt1"/>
                </a:solidFill>
              </a:defRPr>
            </a:lvl9pPr>
          </a:lstStyle>
          <a:p>
            <a:endParaRPr/>
          </a:p>
        </p:txBody>
      </p:sp>
      <p:sp>
        <p:nvSpPr>
          <p:cNvPr id="275" name="Google Shape;275;p7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iseño personalizado 24">
  <p:cSld name="AUTOLAYOUT_38">
    <p:spTree>
      <p:nvGrpSpPr>
        <p:cNvPr id="1" name="Shape 276"/>
        <p:cNvGrpSpPr/>
        <p:nvPr/>
      </p:nvGrpSpPr>
      <p:grpSpPr>
        <a:xfrm>
          <a:off x="0" y="0"/>
          <a:ext cx="0" cy="0"/>
          <a:chOff x="0" y="0"/>
          <a:chExt cx="0" cy="0"/>
        </a:xfrm>
      </p:grpSpPr>
      <p:sp>
        <p:nvSpPr>
          <p:cNvPr id="277" name="Google Shape;277;p77"/>
          <p:cNvSpPr/>
          <p:nvPr/>
        </p:nvSpPr>
        <p:spPr>
          <a:xfrm>
            <a:off x="0" y="0"/>
            <a:ext cx="9144000" cy="5143500"/>
          </a:xfrm>
          <a:prstGeom prst="rect">
            <a:avLst/>
          </a:prstGeom>
          <a:gradFill>
            <a:gsLst>
              <a:gs pos="0">
                <a:srgbClr val="696969"/>
              </a:gs>
              <a:gs pos="100000">
                <a:srgbClr val="1D1D1D"/>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77"/>
          <p:cNvSpPr/>
          <p:nvPr/>
        </p:nvSpPr>
        <p:spPr>
          <a:xfrm>
            <a:off x="0" y="1681050"/>
            <a:ext cx="9144000" cy="17814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77"/>
          <p:cNvSpPr txBox="1">
            <a:spLocks noGrp="1"/>
          </p:cNvSpPr>
          <p:nvPr>
            <p:ph type="ctrTitle"/>
          </p:nvPr>
        </p:nvSpPr>
        <p:spPr>
          <a:xfrm>
            <a:off x="311700" y="1957350"/>
            <a:ext cx="8520600" cy="1228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rgbClr val="FFFFFF"/>
              </a:buClr>
              <a:buSzPts val="3000"/>
              <a:buNone/>
              <a:defRPr sz="3000" b="1">
                <a:solidFill>
                  <a:srgbClr val="FFFFFF"/>
                </a:solidFill>
              </a:defRPr>
            </a:lvl1pPr>
            <a:lvl2pPr lvl="1" algn="ctr">
              <a:lnSpc>
                <a:spcPct val="100000"/>
              </a:lnSpc>
              <a:spcBef>
                <a:spcPts val="0"/>
              </a:spcBef>
              <a:spcAft>
                <a:spcPts val="0"/>
              </a:spcAft>
              <a:buClr>
                <a:srgbClr val="FFFFFF"/>
              </a:buClr>
              <a:buSzPts val="3000"/>
              <a:buNone/>
              <a:defRPr sz="3000" b="1">
                <a:solidFill>
                  <a:srgbClr val="FFFFFF"/>
                </a:solidFill>
              </a:defRPr>
            </a:lvl2pPr>
            <a:lvl3pPr lvl="2" algn="ctr">
              <a:lnSpc>
                <a:spcPct val="100000"/>
              </a:lnSpc>
              <a:spcBef>
                <a:spcPts val="0"/>
              </a:spcBef>
              <a:spcAft>
                <a:spcPts val="0"/>
              </a:spcAft>
              <a:buClr>
                <a:srgbClr val="FFFFFF"/>
              </a:buClr>
              <a:buSzPts val="3000"/>
              <a:buNone/>
              <a:defRPr sz="3000" b="1">
                <a:solidFill>
                  <a:srgbClr val="FFFFFF"/>
                </a:solidFill>
              </a:defRPr>
            </a:lvl3pPr>
            <a:lvl4pPr lvl="3" algn="ctr">
              <a:lnSpc>
                <a:spcPct val="100000"/>
              </a:lnSpc>
              <a:spcBef>
                <a:spcPts val="0"/>
              </a:spcBef>
              <a:spcAft>
                <a:spcPts val="0"/>
              </a:spcAft>
              <a:buClr>
                <a:srgbClr val="FFFFFF"/>
              </a:buClr>
              <a:buSzPts val="3000"/>
              <a:buNone/>
              <a:defRPr sz="3000" b="1">
                <a:solidFill>
                  <a:srgbClr val="FFFFFF"/>
                </a:solidFill>
              </a:defRPr>
            </a:lvl4pPr>
            <a:lvl5pPr lvl="4" algn="ctr">
              <a:lnSpc>
                <a:spcPct val="100000"/>
              </a:lnSpc>
              <a:spcBef>
                <a:spcPts val="0"/>
              </a:spcBef>
              <a:spcAft>
                <a:spcPts val="0"/>
              </a:spcAft>
              <a:buClr>
                <a:srgbClr val="FFFFFF"/>
              </a:buClr>
              <a:buSzPts val="3000"/>
              <a:buNone/>
              <a:defRPr sz="3000" b="1">
                <a:solidFill>
                  <a:srgbClr val="FFFFFF"/>
                </a:solidFill>
              </a:defRPr>
            </a:lvl5pPr>
            <a:lvl6pPr lvl="5" algn="ctr">
              <a:lnSpc>
                <a:spcPct val="100000"/>
              </a:lnSpc>
              <a:spcBef>
                <a:spcPts val="0"/>
              </a:spcBef>
              <a:spcAft>
                <a:spcPts val="0"/>
              </a:spcAft>
              <a:buClr>
                <a:srgbClr val="FFFFFF"/>
              </a:buClr>
              <a:buSzPts val="3000"/>
              <a:buNone/>
              <a:defRPr sz="3000" b="1">
                <a:solidFill>
                  <a:srgbClr val="FFFFFF"/>
                </a:solidFill>
              </a:defRPr>
            </a:lvl6pPr>
            <a:lvl7pPr lvl="6" algn="ctr">
              <a:lnSpc>
                <a:spcPct val="100000"/>
              </a:lnSpc>
              <a:spcBef>
                <a:spcPts val="0"/>
              </a:spcBef>
              <a:spcAft>
                <a:spcPts val="0"/>
              </a:spcAft>
              <a:buClr>
                <a:srgbClr val="FFFFFF"/>
              </a:buClr>
              <a:buSzPts val="3000"/>
              <a:buNone/>
              <a:defRPr sz="3000" b="1">
                <a:solidFill>
                  <a:srgbClr val="FFFFFF"/>
                </a:solidFill>
              </a:defRPr>
            </a:lvl7pPr>
            <a:lvl8pPr lvl="7" algn="ctr">
              <a:lnSpc>
                <a:spcPct val="100000"/>
              </a:lnSpc>
              <a:spcBef>
                <a:spcPts val="0"/>
              </a:spcBef>
              <a:spcAft>
                <a:spcPts val="0"/>
              </a:spcAft>
              <a:buClr>
                <a:srgbClr val="FFFFFF"/>
              </a:buClr>
              <a:buSzPts val="3000"/>
              <a:buNone/>
              <a:defRPr sz="3000" b="1">
                <a:solidFill>
                  <a:srgbClr val="FFFFFF"/>
                </a:solidFill>
              </a:defRPr>
            </a:lvl8pPr>
            <a:lvl9pPr lvl="8" algn="ctr">
              <a:lnSpc>
                <a:spcPct val="100000"/>
              </a:lnSpc>
              <a:spcBef>
                <a:spcPts val="0"/>
              </a:spcBef>
              <a:spcAft>
                <a:spcPts val="0"/>
              </a:spcAft>
              <a:buClr>
                <a:srgbClr val="FFFFFF"/>
              </a:buClr>
              <a:buSzPts val="3000"/>
              <a:buNone/>
              <a:defRPr sz="3000" b="1">
                <a:solidFill>
                  <a:srgbClr val="FFFFFF"/>
                </a:solidFill>
              </a:defRPr>
            </a:lvl9pPr>
          </a:lstStyle>
          <a:p>
            <a:endParaRPr/>
          </a:p>
        </p:txBody>
      </p:sp>
      <p:sp>
        <p:nvSpPr>
          <p:cNvPr id="280" name="Google Shape;280;p7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Diseño personalizado 26">
  <p:cSld name="AUTOLAYOUT_39">
    <p:bg>
      <p:bgPr>
        <a:solidFill>
          <a:srgbClr val="FFFFFF"/>
        </a:solidFill>
        <a:effectLst/>
      </p:bgPr>
    </p:bg>
    <p:spTree>
      <p:nvGrpSpPr>
        <p:cNvPr id="1" name="Shape 281"/>
        <p:cNvGrpSpPr/>
        <p:nvPr/>
      </p:nvGrpSpPr>
      <p:grpSpPr>
        <a:xfrm>
          <a:off x="0" y="0"/>
          <a:ext cx="0" cy="0"/>
          <a:chOff x="0" y="0"/>
          <a:chExt cx="0" cy="0"/>
        </a:xfrm>
      </p:grpSpPr>
      <p:sp>
        <p:nvSpPr>
          <p:cNvPr id="282" name="Google Shape;282;p78"/>
          <p:cNvSpPr/>
          <p:nvPr/>
        </p:nvSpPr>
        <p:spPr>
          <a:xfrm>
            <a:off x="0" y="0"/>
            <a:ext cx="9144000" cy="51435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78"/>
          <p:cNvSpPr/>
          <p:nvPr/>
        </p:nvSpPr>
        <p:spPr>
          <a:xfrm rot="-5400000">
            <a:off x="4001650" y="900"/>
            <a:ext cx="5143500" cy="5141700"/>
          </a:xfrm>
          <a:prstGeom prst="rtTriangle">
            <a:avLst/>
          </a:prstGeom>
          <a:solidFill>
            <a:srgbClr val="FFFFFF">
              <a:alpha val="4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78"/>
          <p:cNvSpPr txBox="1">
            <a:spLocks noGrp="1"/>
          </p:cNvSpPr>
          <p:nvPr>
            <p:ph type="title"/>
          </p:nvPr>
        </p:nvSpPr>
        <p:spPr>
          <a:xfrm>
            <a:off x="332325" y="1096874"/>
            <a:ext cx="4339200" cy="29499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800"/>
              <a:buNone/>
              <a:defRPr sz="3600" b="1">
                <a:solidFill>
                  <a:srgbClr val="FFFFFF"/>
                </a:solidFill>
              </a:defRPr>
            </a:lvl1pPr>
            <a:lvl2pPr lvl="1" algn="l">
              <a:lnSpc>
                <a:spcPct val="100000"/>
              </a:lnSpc>
              <a:spcBef>
                <a:spcPts val="0"/>
              </a:spcBef>
              <a:spcAft>
                <a:spcPts val="0"/>
              </a:spcAft>
              <a:buSzPts val="2800"/>
              <a:buNone/>
              <a:defRPr sz="3600" b="1">
                <a:solidFill>
                  <a:srgbClr val="FFFFFF"/>
                </a:solidFill>
              </a:defRPr>
            </a:lvl2pPr>
            <a:lvl3pPr lvl="2" algn="l">
              <a:lnSpc>
                <a:spcPct val="100000"/>
              </a:lnSpc>
              <a:spcBef>
                <a:spcPts val="0"/>
              </a:spcBef>
              <a:spcAft>
                <a:spcPts val="0"/>
              </a:spcAft>
              <a:buSzPts val="2800"/>
              <a:buNone/>
              <a:defRPr sz="3600" b="1">
                <a:solidFill>
                  <a:srgbClr val="FFFFFF"/>
                </a:solidFill>
              </a:defRPr>
            </a:lvl3pPr>
            <a:lvl4pPr lvl="3" algn="l">
              <a:lnSpc>
                <a:spcPct val="100000"/>
              </a:lnSpc>
              <a:spcBef>
                <a:spcPts val="0"/>
              </a:spcBef>
              <a:spcAft>
                <a:spcPts val="0"/>
              </a:spcAft>
              <a:buSzPts val="2800"/>
              <a:buNone/>
              <a:defRPr sz="3600" b="1">
                <a:solidFill>
                  <a:srgbClr val="FFFFFF"/>
                </a:solidFill>
              </a:defRPr>
            </a:lvl4pPr>
            <a:lvl5pPr lvl="4" algn="l">
              <a:lnSpc>
                <a:spcPct val="100000"/>
              </a:lnSpc>
              <a:spcBef>
                <a:spcPts val="0"/>
              </a:spcBef>
              <a:spcAft>
                <a:spcPts val="0"/>
              </a:spcAft>
              <a:buSzPts val="2800"/>
              <a:buNone/>
              <a:defRPr sz="3600" b="1">
                <a:solidFill>
                  <a:srgbClr val="FFFFFF"/>
                </a:solidFill>
              </a:defRPr>
            </a:lvl5pPr>
            <a:lvl6pPr lvl="5" algn="l">
              <a:lnSpc>
                <a:spcPct val="100000"/>
              </a:lnSpc>
              <a:spcBef>
                <a:spcPts val="0"/>
              </a:spcBef>
              <a:spcAft>
                <a:spcPts val="0"/>
              </a:spcAft>
              <a:buSzPts val="2800"/>
              <a:buNone/>
              <a:defRPr sz="3600" b="1">
                <a:solidFill>
                  <a:srgbClr val="FFFFFF"/>
                </a:solidFill>
              </a:defRPr>
            </a:lvl6pPr>
            <a:lvl7pPr lvl="6" algn="l">
              <a:lnSpc>
                <a:spcPct val="100000"/>
              </a:lnSpc>
              <a:spcBef>
                <a:spcPts val="0"/>
              </a:spcBef>
              <a:spcAft>
                <a:spcPts val="0"/>
              </a:spcAft>
              <a:buSzPts val="2800"/>
              <a:buNone/>
              <a:defRPr sz="3600" b="1">
                <a:solidFill>
                  <a:srgbClr val="FFFFFF"/>
                </a:solidFill>
              </a:defRPr>
            </a:lvl7pPr>
            <a:lvl8pPr lvl="7" algn="l">
              <a:lnSpc>
                <a:spcPct val="100000"/>
              </a:lnSpc>
              <a:spcBef>
                <a:spcPts val="0"/>
              </a:spcBef>
              <a:spcAft>
                <a:spcPts val="0"/>
              </a:spcAft>
              <a:buSzPts val="2800"/>
              <a:buNone/>
              <a:defRPr sz="3600" b="1">
                <a:solidFill>
                  <a:srgbClr val="FFFFFF"/>
                </a:solidFill>
              </a:defRPr>
            </a:lvl8pPr>
            <a:lvl9pPr lvl="8" algn="l">
              <a:lnSpc>
                <a:spcPct val="100000"/>
              </a:lnSpc>
              <a:spcBef>
                <a:spcPts val="0"/>
              </a:spcBef>
              <a:spcAft>
                <a:spcPts val="0"/>
              </a:spcAft>
              <a:buSzPts val="2800"/>
              <a:buNone/>
              <a:defRPr sz="3600" b="1">
                <a:solidFill>
                  <a:srgbClr val="FFFFFF"/>
                </a:solidFill>
              </a:defRPr>
            </a:lvl9pPr>
          </a:lstStyle>
          <a:p>
            <a:endParaRPr/>
          </a:p>
        </p:txBody>
      </p:sp>
      <p:sp>
        <p:nvSpPr>
          <p:cNvPr id="285" name="Google Shape;285;p7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seño personalizado 2">
  <p:cSld name="AUTOLAYOUT_6">
    <p:spTree>
      <p:nvGrpSpPr>
        <p:cNvPr id="1" name="Shape 23"/>
        <p:cNvGrpSpPr/>
        <p:nvPr/>
      </p:nvGrpSpPr>
      <p:grpSpPr>
        <a:xfrm>
          <a:off x="0" y="0"/>
          <a:ext cx="0" cy="0"/>
          <a:chOff x="0" y="0"/>
          <a:chExt cx="0" cy="0"/>
        </a:xfrm>
      </p:grpSpPr>
      <p:sp>
        <p:nvSpPr>
          <p:cNvPr id="24" name="Google Shape;24;p52"/>
          <p:cNvSpPr/>
          <p:nvPr/>
        </p:nvSpPr>
        <p:spPr>
          <a:xfrm>
            <a:off x="0" y="0"/>
            <a:ext cx="9144000" cy="5143500"/>
          </a:xfrm>
          <a:prstGeom prst="rect">
            <a:avLst/>
          </a:prstGeom>
          <a:solidFill>
            <a:srgbClr val="1129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 name="Google Shape;25;p52" descr="Elemento gráfico de lazo verde"/>
          <p:cNvPicPr preferRelativeResize="0"/>
          <p:nvPr/>
        </p:nvPicPr>
        <p:blipFill rotWithShape="1">
          <a:blip r:embed="rId2">
            <a:alphaModFix/>
          </a:blip>
          <a:srcRect l="38684"/>
          <a:stretch/>
        </p:blipFill>
        <p:spPr>
          <a:xfrm>
            <a:off x="2291" y="343975"/>
            <a:ext cx="1272100" cy="3128806"/>
          </a:xfrm>
          <a:prstGeom prst="rect">
            <a:avLst/>
          </a:prstGeom>
          <a:noFill/>
          <a:ln>
            <a:noFill/>
          </a:ln>
        </p:spPr>
      </p:pic>
      <p:pic>
        <p:nvPicPr>
          <p:cNvPr id="26" name="Google Shape;26;p52" descr="Elemento gráfico de lazo verde"/>
          <p:cNvPicPr preferRelativeResize="0"/>
          <p:nvPr/>
        </p:nvPicPr>
        <p:blipFill rotWithShape="1">
          <a:blip r:embed="rId2">
            <a:alphaModFix/>
          </a:blip>
          <a:srcRect l="38684"/>
          <a:stretch/>
        </p:blipFill>
        <p:spPr>
          <a:xfrm>
            <a:off x="2291" y="1670719"/>
            <a:ext cx="1272100" cy="3128806"/>
          </a:xfrm>
          <a:prstGeom prst="rect">
            <a:avLst/>
          </a:prstGeom>
          <a:noFill/>
          <a:ln>
            <a:noFill/>
          </a:ln>
        </p:spPr>
      </p:pic>
      <p:sp>
        <p:nvSpPr>
          <p:cNvPr id="27" name="Google Shape;27;p52"/>
          <p:cNvSpPr txBox="1">
            <a:spLocks noGrp="1"/>
          </p:cNvSpPr>
          <p:nvPr>
            <p:ph type="ctrTitle"/>
          </p:nvPr>
        </p:nvSpPr>
        <p:spPr>
          <a:xfrm>
            <a:off x="1884750" y="959700"/>
            <a:ext cx="5374500" cy="31287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rgbClr val="FFFFFF"/>
              </a:buClr>
              <a:buSzPts val="4200"/>
              <a:buNone/>
              <a:defRPr sz="4200" b="1">
                <a:solidFill>
                  <a:srgbClr val="FFFFFF"/>
                </a:solidFill>
              </a:defRPr>
            </a:lvl1pPr>
            <a:lvl2pPr lvl="1" algn="l">
              <a:lnSpc>
                <a:spcPct val="100000"/>
              </a:lnSpc>
              <a:spcBef>
                <a:spcPts val="0"/>
              </a:spcBef>
              <a:spcAft>
                <a:spcPts val="0"/>
              </a:spcAft>
              <a:buClr>
                <a:srgbClr val="FFFFFF"/>
              </a:buClr>
              <a:buSzPts val="4200"/>
              <a:buNone/>
              <a:defRPr sz="4200" b="1">
                <a:solidFill>
                  <a:srgbClr val="FFFFFF"/>
                </a:solidFill>
              </a:defRPr>
            </a:lvl2pPr>
            <a:lvl3pPr lvl="2" algn="l">
              <a:lnSpc>
                <a:spcPct val="100000"/>
              </a:lnSpc>
              <a:spcBef>
                <a:spcPts val="0"/>
              </a:spcBef>
              <a:spcAft>
                <a:spcPts val="0"/>
              </a:spcAft>
              <a:buClr>
                <a:srgbClr val="FFFFFF"/>
              </a:buClr>
              <a:buSzPts val="4200"/>
              <a:buNone/>
              <a:defRPr sz="4200" b="1">
                <a:solidFill>
                  <a:srgbClr val="FFFFFF"/>
                </a:solidFill>
              </a:defRPr>
            </a:lvl3pPr>
            <a:lvl4pPr lvl="3" algn="l">
              <a:lnSpc>
                <a:spcPct val="100000"/>
              </a:lnSpc>
              <a:spcBef>
                <a:spcPts val="0"/>
              </a:spcBef>
              <a:spcAft>
                <a:spcPts val="0"/>
              </a:spcAft>
              <a:buClr>
                <a:srgbClr val="FFFFFF"/>
              </a:buClr>
              <a:buSzPts val="4200"/>
              <a:buNone/>
              <a:defRPr sz="4200" b="1">
                <a:solidFill>
                  <a:srgbClr val="FFFFFF"/>
                </a:solidFill>
              </a:defRPr>
            </a:lvl4pPr>
            <a:lvl5pPr lvl="4" algn="l">
              <a:lnSpc>
                <a:spcPct val="100000"/>
              </a:lnSpc>
              <a:spcBef>
                <a:spcPts val="0"/>
              </a:spcBef>
              <a:spcAft>
                <a:spcPts val="0"/>
              </a:spcAft>
              <a:buClr>
                <a:srgbClr val="FFFFFF"/>
              </a:buClr>
              <a:buSzPts val="4200"/>
              <a:buNone/>
              <a:defRPr sz="4200" b="1">
                <a:solidFill>
                  <a:srgbClr val="FFFFFF"/>
                </a:solidFill>
              </a:defRPr>
            </a:lvl5pPr>
            <a:lvl6pPr lvl="5" algn="l">
              <a:lnSpc>
                <a:spcPct val="100000"/>
              </a:lnSpc>
              <a:spcBef>
                <a:spcPts val="0"/>
              </a:spcBef>
              <a:spcAft>
                <a:spcPts val="0"/>
              </a:spcAft>
              <a:buClr>
                <a:srgbClr val="FFFFFF"/>
              </a:buClr>
              <a:buSzPts val="4200"/>
              <a:buNone/>
              <a:defRPr sz="4200" b="1">
                <a:solidFill>
                  <a:srgbClr val="FFFFFF"/>
                </a:solidFill>
              </a:defRPr>
            </a:lvl6pPr>
            <a:lvl7pPr lvl="6" algn="l">
              <a:lnSpc>
                <a:spcPct val="100000"/>
              </a:lnSpc>
              <a:spcBef>
                <a:spcPts val="0"/>
              </a:spcBef>
              <a:spcAft>
                <a:spcPts val="0"/>
              </a:spcAft>
              <a:buClr>
                <a:srgbClr val="FFFFFF"/>
              </a:buClr>
              <a:buSzPts val="4200"/>
              <a:buNone/>
              <a:defRPr sz="4200" b="1">
                <a:solidFill>
                  <a:srgbClr val="FFFFFF"/>
                </a:solidFill>
              </a:defRPr>
            </a:lvl7pPr>
            <a:lvl8pPr lvl="7" algn="l">
              <a:lnSpc>
                <a:spcPct val="100000"/>
              </a:lnSpc>
              <a:spcBef>
                <a:spcPts val="0"/>
              </a:spcBef>
              <a:spcAft>
                <a:spcPts val="0"/>
              </a:spcAft>
              <a:buClr>
                <a:srgbClr val="FFFFFF"/>
              </a:buClr>
              <a:buSzPts val="4200"/>
              <a:buNone/>
              <a:defRPr sz="4200" b="1">
                <a:solidFill>
                  <a:srgbClr val="FFFFFF"/>
                </a:solidFill>
              </a:defRPr>
            </a:lvl8pPr>
            <a:lvl9pPr lvl="8" algn="l">
              <a:lnSpc>
                <a:spcPct val="100000"/>
              </a:lnSpc>
              <a:spcBef>
                <a:spcPts val="0"/>
              </a:spcBef>
              <a:spcAft>
                <a:spcPts val="0"/>
              </a:spcAft>
              <a:buClr>
                <a:srgbClr val="FFFFFF"/>
              </a:buClr>
              <a:buSzPts val="4200"/>
              <a:buNone/>
              <a:defRPr sz="4200" b="1">
                <a:solidFill>
                  <a:srgbClr val="FFFFFF"/>
                </a:solidFill>
              </a:defRPr>
            </a:lvl9pPr>
          </a:lstStyle>
          <a:p>
            <a:endParaRPr/>
          </a:p>
        </p:txBody>
      </p:sp>
      <p:sp>
        <p:nvSpPr>
          <p:cNvPr id="28" name="Google Shape;28;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seño personalizado 27">
  <p:cSld name="AUTOLAYOUT_40">
    <p:bg>
      <p:bgPr>
        <a:solidFill>
          <a:srgbClr val="FFFFFF"/>
        </a:solidFill>
        <a:effectLst/>
      </p:bgPr>
    </p:bg>
    <p:spTree>
      <p:nvGrpSpPr>
        <p:cNvPr id="1" name="Shape 286"/>
        <p:cNvGrpSpPr/>
        <p:nvPr/>
      </p:nvGrpSpPr>
      <p:grpSpPr>
        <a:xfrm>
          <a:off x="0" y="0"/>
          <a:ext cx="0" cy="0"/>
          <a:chOff x="0" y="0"/>
          <a:chExt cx="0" cy="0"/>
        </a:xfrm>
      </p:grpSpPr>
      <p:sp>
        <p:nvSpPr>
          <p:cNvPr id="287" name="Google Shape;287;p79"/>
          <p:cNvSpPr/>
          <p:nvPr/>
        </p:nvSpPr>
        <p:spPr>
          <a:xfrm>
            <a:off x="0" y="0"/>
            <a:ext cx="9144000" cy="51435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8" name="Google Shape;288;p79"/>
          <p:cNvGrpSpPr/>
          <p:nvPr/>
        </p:nvGrpSpPr>
        <p:grpSpPr>
          <a:xfrm>
            <a:off x="386075" y="381000"/>
            <a:ext cx="8376925" cy="4381500"/>
            <a:chOff x="386075" y="381000"/>
            <a:chExt cx="8376925" cy="4381500"/>
          </a:xfrm>
        </p:grpSpPr>
        <p:sp>
          <p:nvSpPr>
            <p:cNvPr id="289" name="Google Shape;289;p79"/>
            <p:cNvSpPr/>
            <p:nvPr/>
          </p:nvSpPr>
          <p:spPr>
            <a:xfrm>
              <a:off x="386075" y="4599625"/>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79"/>
            <p:cNvSpPr/>
            <p:nvPr/>
          </p:nvSpPr>
          <p:spPr>
            <a:xfrm>
              <a:off x="8620200" y="46248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79"/>
            <p:cNvSpPr/>
            <p:nvPr/>
          </p:nvSpPr>
          <p:spPr>
            <a:xfrm>
              <a:off x="8191800" y="4624800"/>
              <a:ext cx="142800" cy="137700"/>
            </a:xfrm>
            <a:prstGeom prst="rect">
              <a:avLst/>
            </a:prstGeom>
            <a:solidFill>
              <a:srgbClr val="92C1E8"/>
            </a:solid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79"/>
            <p:cNvSpPr/>
            <p:nvPr/>
          </p:nvSpPr>
          <p:spPr>
            <a:xfrm>
              <a:off x="8620200" y="4487100"/>
              <a:ext cx="142800" cy="137700"/>
            </a:xfrm>
            <a:prstGeom prst="rect">
              <a:avLst/>
            </a:prstGeom>
            <a:solidFill>
              <a:srgbClr val="92C1E8"/>
            </a:solid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79"/>
            <p:cNvSpPr/>
            <p:nvPr/>
          </p:nvSpPr>
          <p:spPr>
            <a:xfrm>
              <a:off x="528875" y="4599625"/>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79"/>
            <p:cNvSpPr/>
            <p:nvPr/>
          </p:nvSpPr>
          <p:spPr>
            <a:xfrm>
              <a:off x="671675" y="4599625"/>
              <a:ext cx="142800" cy="137700"/>
            </a:xfrm>
            <a:prstGeom prst="rect">
              <a:avLst/>
            </a:prstGeom>
            <a:solidFill>
              <a:srgbClr val="92C1E8"/>
            </a:solid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79"/>
            <p:cNvSpPr/>
            <p:nvPr/>
          </p:nvSpPr>
          <p:spPr>
            <a:xfrm>
              <a:off x="8477400" y="46248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79"/>
            <p:cNvSpPr/>
            <p:nvPr/>
          </p:nvSpPr>
          <p:spPr>
            <a:xfrm>
              <a:off x="8334600" y="44871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79"/>
            <p:cNvSpPr/>
            <p:nvPr/>
          </p:nvSpPr>
          <p:spPr>
            <a:xfrm>
              <a:off x="8334600" y="46248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79"/>
            <p:cNvSpPr/>
            <p:nvPr/>
          </p:nvSpPr>
          <p:spPr>
            <a:xfrm>
              <a:off x="8477400" y="44871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79"/>
            <p:cNvSpPr/>
            <p:nvPr/>
          </p:nvSpPr>
          <p:spPr>
            <a:xfrm>
              <a:off x="8620200" y="43494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79"/>
            <p:cNvSpPr/>
            <p:nvPr/>
          </p:nvSpPr>
          <p:spPr>
            <a:xfrm>
              <a:off x="8477400" y="43494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79"/>
            <p:cNvSpPr/>
            <p:nvPr/>
          </p:nvSpPr>
          <p:spPr>
            <a:xfrm>
              <a:off x="8620200" y="42117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79"/>
            <p:cNvSpPr/>
            <p:nvPr/>
          </p:nvSpPr>
          <p:spPr>
            <a:xfrm>
              <a:off x="8620200" y="381000"/>
              <a:ext cx="142800" cy="137700"/>
            </a:xfrm>
            <a:prstGeom prst="rect">
              <a:avLst/>
            </a:prstGeom>
            <a:solidFill>
              <a:srgbClr val="92C1E8"/>
            </a:solid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79"/>
            <p:cNvSpPr/>
            <p:nvPr/>
          </p:nvSpPr>
          <p:spPr>
            <a:xfrm>
              <a:off x="8477400" y="5187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4" name="Google Shape;304;p79"/>
          <p:cNvSpPr txBox="1">
            <a:spLocks noGrp="1"/>
          </p:cNvSpPr>
          <p:nvPr>
            <p:ph type="title"/>
          </p:nvPr>
        </p:nvSpPr>
        <p:spPr>
          <a:xfrm>
            <a:off x="311700" y="549250"/>
            <a:ext cx="8512200" cy="1234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800"/>
              <a:buNone/>
              <a:defRPr sz="3600" b="1">
                <a:solidFill>
                  <a:srgbClr val="FFFFFF"/>
                </a:solidFill>
              </a:defRPr>
            </a:lvl1pPr>
            <a:lvl2pPr lvl="1" algn="l">
              <a:lnSpc>
                <a:spcPct val="100000"/>
              </a:lnSpc>
              <a:spcBef>
                <a:spcPts val="0"/>
              </a:spcBef>
              <a:spcAft>
                <a:spcPts val="0"/>
              </a:spcAft>
              <a:buSzPts val="2800"/>
              <a:buNone/>
              <a:defRPr sz="3600" b="1">
                <a:solidFill>
                  <a:srgbClr val="FFFFFF"/>
                </a:solidFill>
              </a:defRPr>
            </a:lvl2pPr>
            <a:lvl3pPr lvl="2" algn="l">
              <a:lnSpc>
                <a:spcPct val="100000"/>
              </a:lnSpc>
              <a:spcBef>
                <a:spcPts val="0"/>
              </a:spcBef>
              <a:spcAft>
                <a:spcPts val="0"/>
              </a:spcAft>
              <a:buSzPts val="2800"/>
              <a:buNone/>
              <a:defRPr sz="3600" b="1">
                <a:solidFill>
                  <a:srgbClr val="FFFFFF"/>
                </a:solidFill>
              </a:defRPr>
            </a:lvl3pPr>
            <a:lvl4pPr lvl="3" algn="l">
              <a:lnSpc>
                <a:spcPct val="100000"/>
              </a:lnSpc>
              <a:spcBef>
                <a:spcPts val="0"/>
              </a:spcBef>
              <a:spcAft>
                <a:spcPts val="0"/>
              </a:spcAft>
              <a:buSzPts val="2800"/>
              <a:buNone/>
              <a:defRPr sz="3600" b="1">
                <a:solidFill>
                  <a:srgbClr val="FFFFFF"/>
                </a:solidFill>
              </a:defRPr>
            </a:lvl4pPr>
            <a:lvl5pPr lvl="4" algn="l">
              <a:lnSpc>
                <a:spcPct val="100000"/>
              </a:lnSpc>
              <a:spcBef>
                <a:spcPts val="0"/>
              </a:spcBef>
              <a:spcAft>
                <a:spcPts val="0"/>
              </a:spcAft>
              <a:buSzPts val="2800"/>
              <a:buNone/>
              <a:defRPr sz="3600" b="1">
                <a:solidFill>
                  <a:srgbClr val="FFFFFF"/>
                </a:solidFill>
              </a:defRPr>
            </a:lvl5pPr>
            <a:lvl6pPr lvl="5" algn="l">
              <a:lnSpc>
                <a:spcPct val="100000"/>
              </a:lnSpc>
              <a:spcBef>
                <a:spcPts val="0"/>
              </a:spcBef>
              <a:spcAft>
                <a:spcPts val="0"/>
              </a:spcAft>
              <a:buSzPts val="2800"/>
              <a:buNone/>
              <a:defRPr sz="3600" b="1">
                <a:solidFill>
                  <a:srgbClr val="FFFFFF"/>
                </a:solidFill>
              </a:defRPr>
            </a:lvl6pPr>
            <a:lvl7pPr lvl="6" algn="l">
              <a:lnSpc>
                <a:spcPct val="100000"/>
              </a:lnSpc>
              <a:spcBef>
                <a:spcPts val="0"/>
              </a:spcBef>
              <a:spcAft>
                <a:spcPts val="0"/>
              </a:spcAft>
              <a:buSzPts val="2800"/>
              <a:buNone/>
              <a:defRPr sz="3600" b="1">
                <a:solidFill>
                  <a:srgbClr val="FFFFFF"/>
                </a:solidFill>
              </a:defRPr>
            </a:lvl7pPr>
            <a:lvl8pPr lvl="7" algn="l">
              <a:lnSpc>
                <a:spcPct val="100000"/>
              </a:lnSpc>
              <a:spcBef>
                <a:spcPts val="0"/>
              </a:spcBef>
              <a:spcAft>
                <a:spcPts val="0"/>
              </a:spcAft>
              <a:buSzPts val="2800"/>
              <a:buNone/>
              <a:defRPr sz="3600" b="1">
                <a:solidFill>
                  <a:srgbClr val="FFFFFF"/>
                </a:solidFill>
              </a:defRPr>
            </a:lvl8pPr>
            <a:lvl9pPr lvl="8" algn="l">
              <a:lnSpc>
                <a:spcPct val="100000"/>
              </a:lnSpc>
              <a:spcBef>
                <a:spcPts val="0"/>
              </a:spcBef>
              <a:spcAft>
                <a:spcPts val="0"/>
              </a:spcAft>
              <a:buSzPts val="2800"/>
              <a:buNone/>
              <a:defRPr sz="3600" b="1">
                <a:solidFill>
                  <a:srgbClr val="FFFFFF"/>
                </a:solidFill>
              </a:defRPr>
            </a:lvl9pPr>
          </a:lstStyle>
          <a:p>
            <a:endParaRPr/>
          </a:p>
        </p:txBody>
      </p:sp>
      <p:sp>
        <p:nvSpPr>
          <p:cNvPr id="305" name="Google Shape;305;p7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iseño personalizado 28">
  <p:cSld name="AUTOLAYOUT_41">
    <p:bg>
      <p:bgPr>
        <a:solidFill>
          <a:srgbClr val="FFFFFF"/>
        </a:solidFill>
        <a:effectLst/>
      </p:bgPr>
    </p:bg>
    <p:spTree>
      <p:nvGrpSpPr>
        <p:cNvPr id="1" name="Shape 306"/>
        <p:cNvGrpSpPr/>
        <p:nvPr/>
      </p:nvGrpSpPr>
      <p:grpSpPr>
        <a:xfrm>
          <a:off x="0" y="0"/>
          <a:ext cx="0" cy="0"/>
          <a:chOff x="0" y="0"/>
          <a:chExt cx="0" cy="0"/>
        </a:xfrm>
      </p:grpSpPr>
      <p:sp>
        <p:nvSpPr>
          <p:cNvPr id="307" name="Google Shape;307;p80"/>
          <p:cNvSpPr/>
          <p:nvPr/>
        </p:nvSpPr>
        <p:spPr>
          <a:xfrm>
            <a:off x="0" y="0"/>
            <a:ext cx="9144000" cy="51435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80"/>
          <p:cNvSpPr txBox="1">
            <a:spLocks noGrp="1"/>
          </p:cNvSpPr>
          <p:nvPr>
            <p:ph type="ctrTitle"/>
          </p:nvPr>
        </p:nvSpPr>
        <p:spPr>
          <a:xfrm>
            <a:off x="661050" y="542100"/>
            <a:ext cx="7821900" cy="40593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8000"/>
              <a:buNone/>
              <a:defRPr sz="8000" b="1">
                <a:solidFill>
                  <a:schemeClr val="lt1"/>
                </a:solidFill>
              </a:defRPr>
            </a:lvl1pPr>
            <a:lvl2pPr lvl="1" algn="ctr">
              <a:lnSpc>
                <a:spcPct val="100000"/>
              </a:lnSpc>
              <a:spcBef>
                <a:spcPts val="0"/>
              </a:spcBef>
              <a:spcAft>
                <a:spcPts val="0"/>
              </a:spcAft>
              <a:buClr>
                <a:schemeClr val="lt1"/>
              </a:buClr>
              <a:buSzPts val="8000"/>
              <a:buNone/>
              <a:defRPr sz="8000" b="1">
                <a:solidFill>
                  <a:schemeClr val="lt1"/>
                </a:solidFill>
              </a:defRPr>
            </a:lvl2pPr>
            <a:lvl3pPr lvl="2" algn="ctr">
              <a:lnSpc>
                <a:spcPct val="100000"/>
              </a:lnSpc>
              <a:spcBef>
                <a:spcPts val="0"/>
              </a:spcBef>
              <a:spcAft>
                <a:spcPts val="0"/>
              </a:spcAft>
              <a:buClr>
                <a:schemeClr val="lt1"/>
              </a:buClr>
              <a:buSzPts val="8000"/>
              <a:buNone/>
              <a:defRPr sz="8000" b="1">
                <a:solidFill>
                  <a:schemeClr val="lt1"/>
                </a:solidFill>
              </a:defRPr>
            </a:lvl3pPr>
            <a:lvl4pPr lvl="3" algn="ctr">
              <a:lnSpc>
                <a:spcPct val="100000"/>
              </a:lnSpc>
              <a:spcBef>
                <a:spcPts val="0"/>
              </a:spcBef>
              <a:spcAft>
                <a:spcPts val="0"/>
              </a:spcAft>
              <a:buClr>
                <a:schemeClr val="lt1"/>
              </a:buClr>
              <a:buSzPts val="8000"/>
              <a:buNone/>
              <a:defRPr sz="8000" b="1">
                <a:solidFill>
                  <a:schemeClr val="lt1"/>
                </a:solidFill>
              </a:defRPr>
            </a:lvl4pPr>
            <a:lvl5pPr lvl="4" algn="ctr">
              <a:lnSpc>
                <a:spcPct val="100000"/>
              </a:lnSpc>
              <a:spcBef>
                <a:spcPts val="0"/>
              </a:spcBef>
              <a:spcAft>
                <a:spcPts val="0"/>
              </a:spcAft>
              <a:buClr>
                <a:schemeClr val="lt1"/>
              </a:buClr>
              <a:buSzPts val="8000"/>
              <a:buNone/>
              <a:defRPr sz="8000" b="1">
                <a:solidFill>
                  <a:schemeClr val="lt1"/>
                </a:solidFill>
              </a:defRPr>
            </a:lvl5pPr>
            <a:lvl6pPr lvl="5" algn="ctr">
              <a:lnSpc>
                <a:spcPct val="100000"/>
              </a:lnSpc>
              <a:spcBef>
                <a:spcPts val="0"/>
              </a:spcBef>
              <a:spcAft>
                <a:spcPts val="0"/>
              </a:spcAft>
              <a:buClr>
                <a:schemeClr val="lt1"/>
              </a:buClr>
              <a:buSzPts val="8000"/>
              <a:buNone/>
              <a:defRPr sz="8000" b="1">
                <a:solidFill>
                  <a:schemeClr val="lt1"/>
                </a:solidFill>
              </a:defRPr>
            </a:lvl6pPr>
            <a:lvl7pPr lvl="6" algn="ctr">
              <a:lnSpc>
                <a:spcPct val="100000"/>
              </a:lnSpc>
              <a:spcBef>
                <a:spcPts val="0"/>
              </a:spcBef>
              <a:spcAft>
                <a:spcPts val="0"/>
              </a:spcAft>
              <a:buClr>
                <a:schemeClr val="lt1"/>
              </a:buClr>
              <a:buSzPts val="8000"/>
              <a:buNone/>
              <a:defRPr sz="8000" b="1">
                <a:solidFill>
                  <a:schemeClr val="lt1"/>
                </a:solidFill>
              </a:defRPr>
            </a:lvl7pPr>
            <a:lvl8pPr lvl="7" algn="ctr">
              <a:lnSpc>
                <a:spcPct val="100000"/>
              </a:lnSpc>
              <a:spcBef>
                <a:spcPts val="0"/>
              </a:spcBef>
              <a:spcAft>
                <a:spcPts val="0"/>
              </a:spcAft>
              <a:buClr>
                <a:schemeClr val="lt1"/>
              </a:buClr>
              <a:buSzPts val="8000"/>
              <a:buNone/>
              <a:defRPr sz="8000" b="1">
                <a:solidFill>
                  <a:schemeClr val="lt1"/>
                </a:solidFill>
              </a:defRPr>
            </a:lvl8pPr>
            <a:lvl9pPr lvl="8" algn="ctr">
              <a:lnSpc>
                <a:spcPct val="100000"/>
              </a:lnSpc>
              <a:spcBef>
                <a:spcPts val="0"/>
              </a:spcBef>
              <a:spcAft>
                <a:spcPts val="0"/>
              </a:spcAft>
              <a:buClr>
                <a:schemeClr val="lt1"/>
              </a:buClr>
              <a:buSzPts val="8000"/>
              <a:buNone/>
              <a:defRPr sz="8000" b="1">
                <a:solidFill>
                  <a:schemeClr val="lt1"/>
                </a:solidFill>
              </a:defRPr>
            </a:lvl9pPr>
          </a:lstStyle>
          <a:p>
            <a:endParaRPr/>
          </a:p>
        </p:txBody>
      </p:sp>
      <p:sp>
        <p:nvSpPr>
          <p:cNvPr id="309" name="Google Shape;309;p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Diseño personalizado 30">
  <p:cSld name="AUTOLAYOUT_43">
    <p:bg>
      <p:bgPr>
        <a:solidFill>
          <a:srgbClr val="FFFFFF"/>
        </a:solidFill>
        <a:effectLst/>
      </p:bgPr>
    </p:bg>
    <p:spTree>
      <p:nvGrpSpPr>
        <p:cNvPr id="1" name="Shape 310"/>
        <p:cNvGrpSpPr/>
        <p:nvPr/>
      </p:nvGrpSpPr>
      <p:grpSpPr>
        <a:xfrm>
          <a:off x="0" y="0"/>
          <a:ext cx="0" cy="0"/>
          <a:chOff x="0" y="0"/>
          <a:chExt cx="0" cy="0"/>
        </a:xfrm>
      </p:grpSpPr>
      <p:sp>
        <p:nvSpPr>
          <p:cNvPr id="311" name="Google Shape;311;p81"/>
          <p:cNvSpPr/>
          <p:nvPr/>
        </p:nvSpPr>
        <p:spPr>
          <a:xfrm>
            <a:off x="0" y="0"/>
            <a:ext cx="9144000" cy="51435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81"/>
          <p:cNvSpPr/>
          <p:nvPr/>
        </p:nvSpPr>
        <p:spPr>
          <a:xfrm>
            <a:off x="0" y="63"/>
            <a:ext cx="9144000" cy="51435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81"/>
          <p:cNvSpPr/>
          <p:nvPr/>
        </p:nvSpPr>
        <p:spPr>
          <a:xfrm>
            <a:off x="1264800" y="0"/>
            <a:ext cx="7879200" cy="5143500"/>
          </a:xfrm>
          <a:prstGeom prst="rect">
            <a:avLst/>
          </a:prstGeom>
          <a:solidFill>
            <a:srgbClr val="FFFFFF">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81"/>
          <p:cNvSpPr/>
          <p:nvPr/>
        </p:nvSpPr>
        <p:spPr>
          <a:xfrm>
            <a:off x="2577075" y="188"/>
            <a:ext cx="5143500" cy="5143500"/>
          </a:xfrm>
          <a:prstGeom prst="flowChartDelay">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81"/>
          <p:cNvSpPr/>
          <p:nvPr/>
        </p:nvSpPr>
        <p:spPr>
          <a:xfrm>
            <a:off x="2577075" y="125"/>
            <a:ext cx="5143500" cy="5143500"/>
          </a:xfrm>
          <a:prstGeom prst="flowChartDelay">
            <a:avLst/>
          </a:prstGeom>
          <a:solidFill>
            <a:srgbClr val="FFFFFF">
              <a:alpha val="1803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81"/>
          <p:cNvSpPr/>
          <p:nvPr/>
        </p:nvSpPr>
        <p:spPr>
          <a:xfrm>
            <a:off x="1264808" y="188"/>
            <a:ext cx="5143500" cy="5143500"/>
          </a:xfrm>
          <a:prstGeom prst="flowChartDelay">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81"/>
          <p:cNvSpPr/>
          <p:nvPr/>
        </p:nvSpPr>
        <p:spPr>
          <a:xfrm>
            <a:off x="1264808" y="125"/>
            <a:ext cx="5143500" cy="5143500"/>
          </a:xfrm>
          <a:prstGeom prst="flowChartDelay">
            <a:avLst/>
          </a:prstGeom>
          <a:solidFill>
            <a:srgbClr val="FFFFFF">
              <a:alpha val="1215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81"/>
          <p:cNvSpPr/>
          <p:nvPr/>
        </p:nvSpPr>
        <p:spPr>
          <a:xfrm>
            <a:off x="0" y="0"/>
            <a:ext cx="5143500" cy="5143500"/>
          </a:xfrm>
          <a:prstGeom prst="flowChartDelay">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81"/>
          <p:cNvSpPr txBox="1">
            <a:spLocks noGrp="1"/>
          </p:cNvSpPr>
          <p:nvPr>
            <p:ph type="title"/>
          </p:nvPr>
        </p:nvSpPr>
        <p:spPr>
          <a:xfrm>
            <a:off x="332325" y="1096874"/>
            <a:ext cx="4339200" cy="29499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800"/>
              <a:buNone/>
              <a:defRPr sz="3600" b="1">
                <a:solidFill>
                  <a:schemeClr val="lt1"/>
                </a:solidFill>
              </a:defRPr>
            </a:lvl1pPr>
            <a:lvl2pPr lvl="1" algn="l">
              <a:lnSpc>
                <a:spcPct val="100000"/>
              </a:lnSpc>
              <a:spcBef>
                <a:spcPts val="0"/>
              </a:spcBef>
              <a:spcAft>
                <a:spcPts val="0"/>
              </a:spcAft>
              <a:buSzPts val="2800"/>
              <a:buNone/>
              <a:defRPr sz="3600" b="1">
                <a:solidFill>
                  <a:schemeClr val="lt1"/>
                </a:solidFill>
              </a:defRPr>
            </a:lvl2pPr>
            <a:lvl3pPr lvl="2" algn="l">
              <a:lnSpc>
                <a:spcPct val="100000"/>
              </a:lnSpc>
              <a:spcBef>
                <a:spcPts val="0"/>
              </a:spcBef>
              <a:spcAft>
                <a:spcPts val="0"/>
              </a:spcAft>
              <a:buSzPts val="2800"/>
              <a:buNone/>
              <a:defRPr sz="3600" b="1">
                <a:solidFill>
                  <a:schemeClr val="lt1"/>
                </a:solidFill>
              </a:defRPr>
            </a:lvl3pPr>
            <a:lvl4pPr lvl="3" algn="l">
              <a:lnSpc>
                <a:spcPct val="100000"/>
              </a:lnSpc>
              <a:spcBef>
                <a:spcPts val="0"/>
              </a:spcBef>
              <a:spcAft>
                <a:spcPts val="0"/>
              </a:spcAft>
              <a:buSzPts val="2800"/>
              <a:buNone/>
              <a:defRPr sz="3600" b="1">
                <a:solidFill>
                  <a:schemeClr val="lt1"/>
                </a:solidFill>
              </a:defRPr>
            </a:lvl4pPr>
            <a:lvl5pPr lvl="4" algn="l">
              <a:lnSpc>
                <a:spcPct val="100000"/>
              </a:lnSpc>
              <a:spcBef>
                <a:spcPts val="0"/>
              </a:spcBef>
              <a:spcAft>
                <a:spcPts val="0"/>
              </a:spcAft>
              <a:buSzPts val="2800"/>
              <a:buNone/>
              <a:defRPr sz="3600" b="1">
                <a:solidFill>
                  <a:schemeClr val="lt1"/>
                </a:solidFill>
              </a:defRPr>
            </a:lvl5pPr>
            <a:lvl6pPr lvl="5" algn="l">
              <a:lnSpc>
                <a:spcPct val="100000"/>
              </a:lnSpc>
              <a:spcBef>
                <a:spcPts val="0"/>
              </a:spcBef>
              <a:spcAft>
                <a:spcPts val="0"/>
              </a:spcAft>
              <a:buSzPts val="2800"/>
              <a:buNone/>
              <a:defRPr sz="3600" b="1">
                <a:solidFill>
                  <a:schemeClr val="lt1"/>
                </a:solidFill>
              </a:defRPr>
            </a:lvl6pPr>
            <a:lvl7pPr lvl="6" algn="l">
              <a:lnSpc>
                <a:spcPct val="100000"/>
              </a:lnSpc>
              <a:spcBef>
                <a:spcPts val="0"/>
              </a:spcBef>
              <a:spcAft>
                <a:spcPts val="0"/>
              </a:spcAft>
              <a:buSzPts val="2800"/>
              <a:buNone/>
              <a:defRPr sz="3600" b="1">
                <a:solidFill>
                  <a:schemeClr val="lt1"/>
                </a:solidFill>
              </a:defRPr>
            </a:lvl7pPr>
            <a:lvl8pPr lvl="7" algn="l">
              <a:lnSpc>
                <a:spcPct val="100000"/>
              </a:lnSpc>
              <a:spcBef>
                <a:spcPts val="0"/>
              </a:spcBef>
              <a:spcAft>
                <a:spcPts val="0"/>
              </a:spcAft>
              <a:buSzPts val="2800"/>
              <a:buNone/>
              <a:defRPr sz="3600" b="1">
                <a:solidFill>
                  <a:schemeClr val="lt1"/>
                </a:solidFill>
              </a:defRPr>
            </a:lvl8pPr>
            <a:lvl9pPr lvl="8" algn="l">
              <a:lnSpc>
                <a:spcPct val="100000"/>
              </a:lnSpc>
              <a:spcBef>
                <a:spcPts val="0"/>
              </a:spcBef>
              <a:spcAft>
                <a:spcPts val="0"/>
              </a:spcAft>
              <a:buSzPts val="2800"/>
              <a:buNone/>
              <a:defRPr sz="3600" b="1">
                <a:solidFill>
                  <a:schemeClr val="lt1"/>
                </a:solidFill>
              </a:defRPr>
            </a:lvl9pPr>
          </a:lstStyle>
          <a:p>
            <a:endParaRPr/>
          </a:p>
        </p:txBody>
      </p:sp>
      <p:sp>
        <p:nvSpPr>
          <p:cNvPr id="320" name="Google Shape;320;p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Diseño personalizado 29">
  <p:cSld name="AUTOLAYOUT_44">
    <p:bg>
      <p:bgPr>
        <a:solidFill>
          <a:srgbClr val="FFFFFF"/>
        </a:solidFill>
        <a:effectLst/>
      </p:bgPr>
    </p:bg>
    <p:spTree>
      <p:nvGrpSpPr>
        <p:cNvPr id="1" name="Shape 321"/>
        <p:cNvGrpSpPr/>
        <p:nvPr/>
      </p:nvGrpSpPr>
      <p:grpSpPr>
        <a:xfrm>
          <a:off x="0" y="0"/>
          <a:ext cx="0" cy="0"/>
          <a:chOff x="0" y="0"/>
          <a:chExt cx="0" cy="0"/>
        </a:xfrm>
      </p:grpSpPr>
      <p:sp>
        <p:nvSpPr>
          <p:cNvPr id="322" name="Google Shape;322;p82"/>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82"/>
          <p:cNvSpPr/>
          <p:nvPr/>
        </p:nvSpPr>
        <p:spPr>
          <a:xfrm>
            <a:off x="0" y="2074950"/>
            <a:ext cx="4372500" cy="9936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82"/>
          <p:cNvSpPr txBox="1">
            <a:spLocks noGrp="1"/>
          </p:cNvSpPr>
          <p:nvPr>
            <p:ph type="title"/>
          </p:nvPr>
        </p:nvSpPr>
        <p:spPr>
          <a:xfrm>
            <a:off x="4448700" y="2074900"/>
            <a:ext cx="4341900" cy="9936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rgbClr val="434343"/>
              </a:buClr>
              <a:buSzPts val="2400"/>
              <a:buNone/>
              <a:defRPr sz="2400" b="1">
                <a:solidFill>
                  <a:srgbClr val="434343"/>
                </a:solidFill>
              </a:defRPr>
            </a:lvl1pPr>
            <a:lvl2pPr lvl="1" algn="l">
              <a:lnSpc>
                <a:spcPct val="100000"/>
              </a:lnSpc>
              <a:spcBef>
                <a:spcPts val="0"/>
              </a:spcBef>
              <a:spcAft>
                <a:spcPts val="0"/>
              </a:spcAft>
              <a:buClr>
                <a:srgbClr val="434343"/>
              </a:buClr>
              <a:buSzPts val="2400"/>
              <a:buNone/>
              <a:defRPr sz="2400" b="1">
                <a:solidFill>
                  <a:srgbClr val="434343"/>
                </a:solidFill>
              </a:defRPr>
            </a:lvl2pPr>
            <a:lvl3pPr lvl="2" algn="l">
              <a:lnSpc>
                <a:spcPct val="100000"/>
              </a:lnSpc>
              <a:spcBef>
                <a:spcPts val="0"/>
              </a:spcBef>
              <a:spcAft>
                <a:spcPts val="0"/>
              </a:spcAft>
              <a:buClr>
                <a:srgbClr val="434343"/>
              </a:buClr>
              <a:buSzPts val="2400"/>
              <a:buNone/>
              <a:defRPr sz="2400" b="1">
                <a:solidFill>
                  <a:srgbClr val="434343"/>
                </a:solidFill>
              </a:defRPr>
            </a:lvl3pPr>
            <a:lvl4pPr lvl="3" algn="l">
              <a:lnSpc>
                <a:spcPct val="100000"/>
              </a:lnSpc>
              <a:spcBef>
                <a:spcPts val="0"/>
              </a:spcBef>
              <a:spcAft>
                <a:spcPts val="0"/>
              </a:spcAft>
              <a:buClr>
                <a:srgbClr val="434343"/>
              </a:buClr>
              <a:buSzPts val="2400"/>
              <a:buNone/>
              <a:defRPr sz="2400" b="1">
                <a:solidFill>
                  <a:srgbClr val="434343"/>
                </a:solidFill>
              </a:defRPr>
            </a:lvl4pPr>
            <a:lvl5pPr lvl="4" algn="l">
              <a:lnSpc>
                <a:spcPct val="100000"/>
              </a:lnSpc>
              <a:spcBef>
                <a:spcPts val="0"/>
              </a:spcBef>
              <a:spcAft>
                <a:spcPts val="0"/>
              </a:spcAft>
              <a:buClr>
                <a:srgbClr val="434343"/>
              </a:buClr>
              <a:buSzPts val="2400"/>
              <a:buNone/>
              <a:defRPr sz="2400" b="1">
                <a:solidFill>
                  <a:srgbClr val="434343"/>
                </a:solidFill>
              </a:defRPr>
            </a:lvl5pPr>
            <a:lvl6pPr lvl="5" algn="l">
              <a:lnSpc>
                <a:spcPct val="100000"/>
              </a:lnSpc>
              <a:spcBef>
                <a:spcPts val="0"/>
              </a:spcBef>
              <a:spcAft>
                <a:spcPts val="0"/>
              </a:spcAft>
              <a:buClr>
                <a:srgbClr val="434343"/>
              </a:buClr>
              <a:buSzPts val="2400"/>
              <a:buNone/>
              <a:defRPr sz="2400" b="1">
                <a:solidFill>
                  <a:srgbClr val="434343"/>
                </a:solidFill>
              </a:defRPr>
            </a:lvl6pPr>
            <a:lvl7pPr lvl="6" algn="l">
              <a:lnSpc>
                <a:spcPct val="100000"/>
              </a:lnSpc>
              <a:spcBef>
                <a:spcPts val="0"/>
              </a:spcBef>
              <a:spcAft>
                <a:spcPts val="0"/>
              </a:spcAft>
              <a:buClr>
                <a:srgbClr val="434343"/>
              </a:buClr>
              <a:buSzPts val="2400"/>
              <a:buNone/>
              <a:defRPr sz="2400" b="1">
                <a:solidFill>
                  <a:srgbClr val="434343"/>
                </a:solidFill>
              </a:defRPr>
            </a:lvl7pPr>
            <a:lvl8pPr lvl="7" algn="l">
              <a:lnSpc>
                <a:spcPct val="100000"/>
              </a:lnSpc>
              <a:spcBef>
                <a:spcPts val="0"/>
              </a:spcBef>
              <a:spcAft>
                <a:spcPts val="0"/>
              </a:spcAft>
              <a:buClr>
                <a:srgbClr val="434343"/>
              </a:buClr>
              <a:buSzPts val="2400"/>
              <a:buNone/>
              <a:defRPr sz="2400" b="1">
                <a:solidFill>
                  <a:srgbClr val="434343"/>
                </a:solidFill>
              </a:defRPr>
            </a:lvl8pPr>
            <a:lvl9pPr lvl="8" algn="l">
              <a:lnSpc>
                <a:spcPct val="100000"/>
              </a:lnSpc>
              <a:spcBef>
                <a:spcPts val="0"/>
              </a:spcBef>
              <a:spcAft>
                <a:spcPts val="0"/>
              </a:spcAft>
              <a:buClr>
                <a:srgbClr val="434343"/>
              </a:buClr>
              <a:buSzPts val="2400"/>
              <a:buNone/>
              <a:defRPr sz="2400" b="1">
                <a:solidFill>
                  <a:srgbClr val="434343"/>
                </a:solidFill>
              </a:defRPr>
            </a:lvl9pPr>
          </a:lstStyle>
          <a:p>
            <a:endParaRPr/>
          </a:p>
        </p:txBody>
      </p:sp>
      <p:sp>
        <p:nvSpPr>
          <p:cNvPr id="325" name="Google Shape;325;p8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Diseño personalizado 31">
  <p:cSld name="AUTOLAYOUT_45">
    <p:bg>
      <p:bgPr>
        <a:solidFill>
          <a:srgbClr val="FFFFFF"/>
        </a:solidFill>
        <a:effectLst/>
      </p:bgPr>
    </p:bg>
    <p:spTree>
      <p:nvGrpSpPr>
        <p:cNvPr id="1" name="Shape 326"/>
        <p:cNvGrpSpPr/>
        <p:nvPr/>
      </p:nvGrpSpPr>
      <p:grpSpPr>
        <a:xfrm>
          <a:off x="0" y="0"/>
          <a:ext cx="0" cy="0"/>
          <a:chOff x="0" y="0"/>
          <a:chExt cx="0" cy="0"/>
        </a:xfrm>
      </p:grpSpPr>
      <p:sp>
        <p:nvSpPr>
          <p:cNvPr id="327" name="Google Shape;327;p83"/>
          <p:cNvSpPr/>
          <p:nvPr/>
        </p:nvSpPr>
        <p:spPr>
          <a:xfrm>
            <a:off x="0" y="0"/>
            <a:ext cx="9144000" cy="5143500"/>
          </a:xfrm>
          <a:prstGeom prst="rect">
            <a:avLst/>
          </a:prstGeom>
          <a:gradFill>
            <a:gsLst>
              <a:gs pos="0">
                <a:srgbClr val="7F7F7F"/>
              </a:gs>
              <a:gs pos="78000">
                <a:srgbClr val="3F3F3F"/>
              </a:gs>
              <a:gs pos="100000">
                <a:srgbClr val="26262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83"/>
          <p:cNvSpPr/>
          <p:nvPr/>
        </p:nvSpPr>
        <p:spPr>
          <a:xfrm rot="10800000">
            <a:off x="3262212" y="0"/>
            <a:ext cx="1309800" cy="1088100"/>
          </a:xfrm>
          <a:prstGeom prst="rtTriangle">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83"/>
          <p:cNvSpPr/>
          <p:nvPr/>
        </p:nvSpPr>
        <p:spPr>
          <a:xfrm rot="10800000" flipH="1">
            <a:off x="4572012" y="0"/>
            <a:ext cx="1309800" cy="1088100"/>
          </a:xfrm>
          <a:prstGeom prst="rtTriangle">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83"/>
          <p:cNvSpPr/>
          <p:nvPr/>
        </p:nvSpPr>
        <p:spPr>
          <a:xfrm rot="10800000" flipH="1">
            <a:off x="4572012" y="0"/>
            <a:ext cx="1309800" cy="1088100"/>
          </a:xfrm>
          <a:prstGeom prst="rtTriangle">
            <a:avLst/>
          </a:prstGeom>
          <a:solidFill>
            <a:srgbClr val="000000">
              <a:alpha val="1215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83"/>
          <p:cNvSpPr txBox="1">
            <a:spLocks noGrp="1"/>
          </p:cNvSpPr>
          <p:nvPr>
            <p:ph type="ctrTitle"/>
          </p:nvPr>
        </p:nvSpPr>
        <p:spPr>
          <a:xfrm>
            <a:off x="1130100" y="1742688"/>
            <a:ext cx="6883800" cy="1658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FFFFFF"/>
              </a:buClr>
              <a:buSzPts val="4200"/>
              <a:buNone/>
              <a:defRPr sz="4200" b="1">
                <a:solidFill>
                  <a:srgbClr val="FFFFFF"/>
                </a:solidFill>
              </a:defRPr>
            </a:lvl1pPr>
            <a:lvl2pPr lvl="1" algn="ctr">
              <a:lnSpc>
                <a:spcPct val="100000"/>
              </a:lnSpc>
              <a:spcBef>
                <a:spcPts val="0"/>
              </a:spcBef>
              <a:spcAft>
                <a:spcPts val="0"/>
              </a:spcAft>
              <a:buClr>
                <a:srgbClr val="FFFFFF"/>
              </a:buClr>
              <a:buSzPts val="4200"/>
              <a:buNone/>
              <a:defRPr sz="4200" b="1">
                <a:solidFill>
                  <a:srgbClr val="FFFFFF"/>
                </a:solidFill>
              </a:defRPr>
            </a:lvl2pPr>
            <a:lvl3pPr lvl="2" algn="ctr">
              <a:lnSpc>
                <a:spcPct val="100000"/>
              </a:lnSpc>
              <a:spcBef>
                <a:spcPts val="0"/>
              </a:spcBef>
              <a:spcAft>
                <a:spcPts val="0"/>
              </a:spcAft>
              <a:buClr>
                <a:srgbClr val="FFFFFF"/>
              </a:buClr>
              <a:buSzPts val="4200"/>
              <a:buNone/>
              <a:defRPr sz="4200" b="1">
                <a:solidFill>
                  <a:srgbClr val="FFFFFF"/>
                </a:solidFill>
              </a:defRPr>
            </a:lvl3pPr>
            <a:lvl4pPr lvl="3" algn="ctr">
              <a:lnSpc>
                <a:spcPct val="100000"/>
              </a:lnSpc>
              <a:spcBef>
                <a:spcPts val="0"/>
              </a:spcBef>
              <a:spcAft>
                <a:spcPts val="0"/>
              </a:spcAft>
              <a:buClr>
                <a:srgbClr val="FFFFFF"/>
              </a:buClr>
              <a:buSzPts val="4200"/>
              <a:buNone/>
              <a:defRPr sz="4200" b="1">
                <a:solidFill>
                  <a:srgbClr val="FFFFFF"/>
                </a:solidFill>
              </a:defRPr>
            </a:lvl4pPr>
            <a:lvl5pPr lvl="4" algn="ctr">
              <a:lnSpc>
                <a:spcPct val="100000"/>
              </a:lnSpc>
              <a:spcBef>
                <a:spcPts val="0"/>
              </a:spcBef>
              <a:spcAft>
                <a:spcPts val="0"/>
              </a:spcAft>
              <a:buClr>
                <a:srgbClr val="FFFFFF"/>
              </a:buClr>
              <a:buSzPts val="4200"/>
              <a:buNone/>
              <a:defRPr sz="4200" b="1">
                <a:solidFill>
                  <a:srgbClr val="FFFFFF"/>
                </a:solidFill>
              </a:defRPr>
            </a:lvl5pPr>
            <a:lvl6pPr lvl="5" algn="ctr">
              <a:lnSpc>
                <a:spcPct val="100000"/>
              </a:lnSpc>
              <a:spcBef>
                <a:spcPts val="0"/>
              </a:spcBef>
              <a:spcAft>
                <a:spcPts val="0"/>
              </a:spcAft>
              <a:buClr>
                <a:srgbClr val="FFFFFF"/>
              </a:buClr>
              <a:buSzPts val="4200"/>
              <a:buNone/>
              <a:defRPr sz="4200" b="1">
                <a:solidFill>
                  <a:srgbClr val="FFFFFF"/>
                </a:solidFill>
              </a:defRPr>
            </a:lvl6pPr>
            <a:lvl7pPr lvl="6" algn="ctr">
              <a:lnSpc>
                <a:spcPct val="100000"/>
              </a:lnSpc>
              <a:spcBef>
                <a:spcPts val="0"/>
              </a:spcBef>
              <a:spcAft>
                <a:spcPts val="0"/>
              </a:spcAft>
              <a:buClr>
                <a:srgbClr val="FFFFFF"/>
              </a:buClr>
              <a:buSzPts val="4200"/>
              <a:buNone/>
              <a:defRPr sz="4200" b="1">
                <a:solidFill>
                  <a:srgbClr val="FFFFFF"/>
                </a:solidFill>
              </a:defRPr>
            </a:lvl7pPr>
            <a:lvl8pPr lvl="7" algn="ctr">
              <a:lnSpc>
                <a:spcPct val="100000"/>
              </a:lnSpc>
              <a:spcBef>
                <a:spcPts val="0"/>
              </a:spcBef>
              <a:spcAft>
                <a:spcPts val="0"/>
              </a:spcAft>
              <a:buClr>
                <a:srgbClr val="FFFFFF"/>
              </a:buClr>
              <a:buSzPts val="4200"/>
              <a:buNone/>
              <a:defRPr sz="4200" b="1">
                <a:solidFill>
                  <a:srgbClr val="FFFFFF"/>
                </a:solidFill>
              </a:defRPr>
            </a:lvl8pPr>
            <a:lvl9pPr lvl="8" algn="ctr">
              <a:lnSpc>
                <a:spcPct val="100000"/>
              </a:lnSpc>
              <a:spcBef>
                <a:spcPts val="0"/>
              </a:spcBef>
              <a:spcAft>
                <a:spcPts val="0"/>
              </a:spcAft>
              <a:buClr>
                <a:srgbClr val="FFFFFF"/>
              </a:buClr>
              <a:buSzPts val="4200"/>
              <a:buNone/>
              <a:defRPr sz="4200" b="1">
                <a:solidFill>
                  <a:srgbClr val="FFFFFF"/>
                </a:solidFill>
              </a:defRPr>
            </a:lvl9pPr>
          </a:lstStyle>
          <a:p>
            <a:endParaRPr/>
          </a:p>
        </p:txBody>
      </p:sp>
      <p:sp>
        <p:nvSpPr>
          <p:cNvPr id="332" name="Google Shape;332;p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Diseño personalizado 32">
  <p:cSld name="AUTOLAYOUT_46">
    <p:bg>
      <p:bgPr>
        <a:solidFill>
          <a:srgbClr val="FFFFFF"/>
        </a:solidFill>
        <a:effectLst/>
      </p:bgPr>
    </p:bg>
    <p:spTree>
      <p:nvGrpSpPr>
        <p:cNvPr id="1" name="Shape 333"/>
        <p:cNvGrpSpPr/>
        <p:nvPr/>
      </p:nvGrpSpPr>
      <p:grpSpPr>
        <a:xfrm>
          <a:off x="0" y="0"/>
          <a:ext cx="0" cy="0"/>
          <a:chOff x="0" y="0"/>
          <a:chExt cx="0" cy="0"/>
        </a:xfrm>
      </p:grpSpPr>
      <p:sp>
        <p:nvSpPr>
          <p:cNvPr id="334" name="Google Shape;334;p8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84"/>
          <p:cNvSpPr/>
          <p:nvPr/>
        </p:nvSpPr>
        <p:spPr>
          <a:xfrm>
            <a:off x="2140800" y="3781876"/>
            <a:ext cx="4862400" cy="1242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84"/>
          <p:cNvSpPr/>
          <p:nvPr/>
        </p:nvSpPr>
        <p:spPr>
          <a:xfrm>
            <a:off x="2140800" y="1237413"/>
            <a:ext cx="4862400" cy="1242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84"/>
          <p:cNvSpPr txBox="1">
            <a:spLocks noGrp="1"/>
          </p:cNvSpPr>
          <p:nvPr>
            <p:ph type="title"/>
          </p:nvPr>
        </p:nvSpPr>
        <p:spPr>
          <a:xfrm>
            <a:off x="2140800" y="1630500"/>
            <a:ext cx="4862400" cy="18825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rgbClr val="0D47A1"/>
              </a:buClr>
              <a:buSzPts val="4000"/>
              <a:buNone/>
              <a:defRPr sz="4000" b="1">
                <a:solidFill>
                  <a:srgbClr val="38761D"/>
                </a:solidFill>
              </a:defRPr>
            </a:lvl1pPr>
            <a:lvl2pPr lvl="1" algn="ctr">
              <a:lnSpc>
                <a:spcPct val="100000"/>
              </a:lnSpc>
              <a:spcBef>
                <a:spcPts val="0"/>
              </a:spcBef>
              <a:spcAft>
                <a:spcPts val="0"/>
              </a:spcAft>
              <a:buClr>
                <a:srgbClr val="0D47A1"/>
              </a:buClr>
              <a:buSzPts val="4000"/>
              <a:buNone/>
              <a:defRPr sz="4000" b="1">
                <a:solidFill>
                  <a:srgbClr val="38761D"/>
                </a:solidFill>
              </a:defRPr>
            </a:lvl2pPr>
            <a:lvl3pPr lvl="2" algn="ctr">
              <a:lnSpc>
                <a:spcPct val="100000"/>
              </a:lnSpc>
              <a:spcBef>
                <a:spcPts val="0"/>
              </a:spcBef>
              <a:spcAft>
                <a:spcPts val="0"/>
              </a:spcAft>
              <a:buClr>
                <a:srgbClr val="0D47A1"/>
              </a:buClr>
              <a:buSzPts val="4000"/>
              <a:buNone/>
              <a:defRPr sz="4000" b="1">
                <a:solidFill>
                  <a:srgbClr val="38761D"/>
                </a:solidFill>
              </a:defRPr>
            </a:lvl3pPr>
            <a:lvl4pPr lvl="3" algn="ctr">
              <a:lnSpc>
                <a:spcPct val="100000"/>
              </a:lnSpc>
              <a:spcBef>
                <a:spcPts val="0"/>
              </a:spcBef>
              <a:spcAft>
                <a:spcPts val="0"/>
              </a:spcAft>
              <a:buClr>
                <a:srgbClr val="0D47A1"/>
              </a:buClr>
              <a:buSzPts val="4000"/>
              <a:buNone/>
              <a:defRPr sz="4000" b="1">
                <a:solidFill>
                  <a:srgbClr val="38761D"/>
                </a:solidFill>
              </a:defRPr>
            </a:lvl4pPr>
            <a:lvl5pPr lvl="4" algn="ctr">
              <a:lnSpc>
                <a:spcPct val="100000"/>
              </a:lnSpc>
              <a:spcBef>
                <a:spcPts val="0"/>
              </a:spcBef>
              <a:spcAft>
                <a:spcPts val="0"/>
              </a:spcAft>
              <a:buClr>
                <a:srgbClr val="0D47A1"/>
              </a:buClr>
              <a:buSzPts val="4000"/>
              <a:buNone/>
              <a:defRPr sz="4000" b="1">
                <a:solidFill>
                  <a:srgbClr val="38761D"/>
                </a:solidFill>
              </a:defRPr>
            </a:lvl5pPr>
            <a:lvl6pPr lvl="5" algn="ctr">
              <a:lnSpc>
                <a:spcPct val="100000"/>
              </a:lnSpc>
              <a:spcBef>
                <a:spcPts val="0"/>
              </a:spcBef>
              <a:spcAft>
                <a:spcPts val="0"/>
              </a:spcAft>
              <a:buClr>
                <a:srgbClr val="0D47A1"/>
              </a:buClr>
              <a:buSzPts val="4000"/>
              <a:buNone/>
              <a:defRPr sz="4000" b="1">
                <a:solidFill>
                  <a:srgbClr val="38761D"/>
                </a:solidFill>
              </a:defRPr>
            </a:lvl6pPr>
            <a:lvl7pPr lvl="6" algn="ctr">
              <a:lnSpc>
                <a:spcPct val="100000"/>
              </a:lnSpc>
              <a:spcBef>
                <a:spcPts val="0"/>
              </a:spcBef>
              <a:spcAft>
                <a:spcPts val="0"/>
              </a:spcAft>
              <a:buClr>
                <a:srgbClr val="0D47A1"/>
              </a:buClr>
              <a:buSzPts val="4000"/>
              <a:buNone/>
              <a:defRPr sz="4000" b="1">
                <a:solidFill>
                  <a:srgbClr val="38761D"/>
                </a:solidFill>
              </a:defRPr>
            </a:lvl7pPr>
            <a:lvl8pPr lvl="7" algn="ctr">
              <a:lnSpc>
                <a:spcPct val="100000"/>
              </a:lnSpc>
              <a:spcBef>
                <a:spcPts val="0"/>
              </a:spcBef>
              <a:spcAft>
                <a:spcPts val="0"/>
              </a:spcAft>
              <a:buClr>
                <a:srgbClr val="0D47A1"/>
              </a:buClr>
              <a:buSzPts val="4000"/>
              <a:buNone/>
              <a:defRPr sz="4000" b="1">
                <a:solidFill>
                  <a:srgbClr val="38761D"/>
                </a:solidFill>
              </a:defRPr>
            </a:lvl8pPr>
            <a:lvl9pPr lvl="8" algn="ctr">
              <a:lnSpc>
                <a:spcPct val="100000"/>
              </a:lnSpc>
              <a:spcBef>
                <a:spcPts val="0"/>
              </a:spcBef>
              <a:spcAft>
                <a:spcPts val="0"/>
              </a:spcAft>
              <a:buClr>
                <a:srgbClr val="0D47A1"/>
              </a:buClr>
              <a:buSzPts val="4000"/>
              <a:buNone/>
              <a:defRPr sz="4000" b="1">
                <a:solidFill>
                  <a:srgbClr val="38761D"/>
                </a:solidFill>
              </a:defRPr>
            </a:lvl9pPr>
          </a:lstStyle>
          <a:p>
            <a:endParaRPr/>
          </a:p>
        </p:txBody>
      </p:sp>
      <p:sp>
        <p:nvSpPr>
          <p:cNvPr id="338" name="Google Shape;338;p8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8761D"/>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8761D"/>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8761D"/>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8761D"/>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8761D"/>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8761D"/>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8761D"/>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8761D"/>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8761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Diseño personalizado 33">
  <p:cSld name="AUTOLAYOUT_47">
    <p:bg>
      <p:bgPr>
        <a:solidFill>
          <a:srgbClr val="FFFFFF"/>
        </a:solidFill>
        <a:effectLst/>
      </p:bgPr>
    </p:bg>
    <p:spTree>
      <p:nvGrpSpPr>
        <p:cNvPr id="1" name="Shape 339"/>
        <p:cNvGrpSpPr/>
        <p:nvPr/>
      </p:nvGrpSpPr>
      <p:grpSpPr>
        <a:xfrm>
          <a:off x="0" y="0"/>
          <a:ext cx="0" cy="0"/>
          <a:chOff x="0" y="0"/>
          <a:chExt cx="0" cy="0"/>
        </a:xfrm>
      </p:grpSpPr>
      <p:sp>
        <p:nvSpPr>
          <p:cNvPr id="340" name="Google Shape;340;p85"/>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85"/>
          <p:cNvSpPr/>
          <p:nvPr/>
        </p:nvSpPr>
        <p:spPr>
          <a:xfrm rot="10800000">
            <a:off x="348325" y="150"/>
            <a:ext cx="7153800" cy="5143500"/>
          </a:xfrm>
          <a:prstGeom prst="parallelogram">
            <a:avLst>
              <a:gd name="adj" fmla="val 25000"/>
            </a:avLst>
          </a:prstGeom>
          <a:solidFill>
            <a:srgbClr val="E7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85"/>
          <p:cNvSpPr/>
          <p:nvPr/>
        </p:nvSpPr>
        <p:spPr>
          <a:xfrm rot="10800000">
            <a:off x="11" y="25"/>
            <a:ext cx="7153800" cy="5143500"/>
          </a:xfrm>
          <a:prstGeom prst="parallelogram">
            <a:avLst>
              <a:gd name="adj" fmla="val 25000"/>
            </a:avLst>
          </a:prstGeom>
          <a:solidFill>
            <a:srgbClr val="3876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85"/>
          <p:cNvSpPr/>
          <p:nvPr/>
        </p:nvSpPr>
        <p:spPr>
          <a:xfrm rot="10800000" flipH="1">
            <a:off x="0" y="25"/>
            <a:ext cx="2349600" cy="5143500"/>
          </a:xfrm>
          <a:prstGeom prst="rtTriangle">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85"/>
          <p:cNvSpPr/>
          <p:nvPr/>
        </p:nvSpPr>
        <p:spPr>
          <a:xfrm>
            <a:off x="595774" y="2577426"/>
            <a:ext cx="27600" cy="1961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85"/>
          <p:cNvSpPr txBox="1">
            <a:spLocks noGrp="1"/>
          </p:cNvSpPr>
          <p:nvPr>
            <p:ph type="ctrTitle"/>
          </p:nvPr>
        </p:nvSpPr>
        <p:spPr>
          <a:xfrm>
            <a:off x="751200" y="2577425"/>
            <a:ext cx="5053500" cy="1961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rgbClr val="FFFFFF"/>
              </a:buClr>
              <a:buSzPts val="3600"/>
              <a:buNone/>
              <a:defRPr sz="3600" b="1">
                <a:solidFill>
                  <a:srgbClr val="FFFFFF"/>
                </a:solidFill>
              </a:defRPr>
            </a:lvl1pPr>
            <a:lvl2pPr lvl="1" algn="l">
              <a:lnSpc>
                <a:spcPct val="100000"/>
              </a:lnSpc>
              <a:spcBef>
                <a:spcPts val="0"/>
              </a:spcBef>
              <a:spcAft>
                <a:spcPts val="0"/>
              </a:spcAft>
              <a:buClr>
                <a:srgbClr val="FFFFFF"/>
              </a:buClr>
              <a:buSzPts val="3600"/>
              <a:buNone/>
              <a:defRPr sz="3600" b="1">
                <a:solidFill>
                  <a:srgbClr val="FFFFFF"/>
                </a:solidFill>
              </a:defRPr>
            </a:lvl2pPr>
            <a:lvl3pPr lvl="2" algn="l">
              <a:lnSpc>
                <a:spcPct val="100000"/>
              </a:lnSpc>
              <a:spcBef>
                <a:spcPts val="0"/>
              </a:spcBef>
              <a:spcAft>
                <a:spcPts val="0"/>
              </a:spcAft>
              <a:buClr>
                <a:srgbClr val="FFFFFF"/>
              </a:buClr>
              <a:buSzPts val="3600"/>
              <a:buNone/>
              <a:defRPr sz="3600" b="1">
                <a:solidFill>
                  <a:srgbClr val="FFFFFF"/>
                </a:solidFill>
              </a:defRPr>
            </a:lvl3pPr>
            <a:lvl4pPr lvl="3" algn="l">
              <a:lnSpc>
                <a:spcPct val="100000"/>
              </a:lnSpc>
              <a:spcBef>
                <a:spcPts val="0"/>
              </a:spcBef>
              <a:spcAft>
                <a:spcPts val="0"/>
              </a:spcAft>
              <a:buClr>
                <a:srgbClr val="FFFFFF"/>
              </a:buClr>
              <a:buSzPts val="3600"/>
              <a:buNone/>
              <a:defRPr sz="3600" b="1">
                <a:solidFill>
                  <a:srgbClr val="FFFFFF"/>
                </a:solidFill>
              </a:defRPr>
            </a:lvl4pPr>
            <a:lvl5pPr lvl="4" algn="l">
              <a:lnSpc>
                <a:spcPct val="100000"/>
              </a:lnSpc>
              <a:spcBef>
                <a:spcPts val="0"/>
              </a:spcBef>
              <a:spcAft>
                <a:spcPts val="0"/>
              </a:spcAft>
              <a:buClr>
                <a:srgbClr val="FFFFFF"/>
              </a:buClr>
              <a:buSzPts val="3600"/>
              <a:buNone/>
              <a:defRPr sz="3600" b="1">
                <a:solidFill>
                  <a:srgbClr val="FFFFFF"/>
                </a:solidFill>
              </a:defRPr>
            </a:lvl5pPr>
            <a:lvl6pPr lvl="5" algn="l">
              <a:lnSpc>
                <a:spcPct val="100000"/>
              </a:lnSpc>
              <a:spcBef>
                <a:spcPts val="0"/>
              </a:spcBef>
              <a:spcAft>
                <a:spcPts val="0"/>
              </a:spcAft>
              <a:buClr>
                <a:srgbClr val="FFFFFF"/>
              </a:buClr>
              <a:buSzPts val="3600"/>
              <a:buNone/>
              <a:defRPr sz="3600" b="1">
                <a:solidFill>
                  <a:srgbClr val="FFFFFF"/>
                </a:solidFill>
              </a:defRPr>
            </a:lvl6pPr>
            <a:lvl7pPr lvl="6" algn="l">
              <a:lnSpc>
                <a:spcPct val="100000"/>
              </a:lnSpc>
              <a:spcBef>
                <a:spcPts val="0"/>
              </a:spcBef>
              <a:spcAft>
                <a:spcPts val="0"/>
              </a:spcAft>
              <a:buClr>
                <a:srgbClr val="FFFFFF"/>
              </a:buClr>
              <a:buSzPts val="3600"/>
              <a:buNone/>
              <a:defRPr sz="3600" b="1">
                <a:solidFill>
                  <a:srgbClr val="FFFFFF"/>
                </a:solidFill>
              </a:defRPr>
            </a:lvl7pPr>
            <a:lvl8pPr lvl="7" algn="l">
              <a:lnSpc>
                <a:spcPct val="100000"/>
              </a:lnSpc>
              <a:spcBef>
                <a:spcPts val="0"/>
              </a:spcBef>
              <a:spcAft>
                <a:spcPts val="0"/>
              </a:spcAft>
              <a:buClr>
                <a:srgbClr val="FFFFFF"/>
              </a:buClr>
              <a:buSzPts val="3600"/>
              <a:buNone/>
              <a:defRPr sz="3600" b="1">
                <a:solidFill>
                  <a:srgbClr val="FFFFFF"/>
                </a:solidFill>
              </a:defRPr>
            </a:lvl8pPr>
            <a:lvl9pPr lvl="8" algn="l">
              <a:lnSpc>
                <a:spcPct val="100000"/>
              </a:lnSpc>
              <a:spcBef>
                <a:spcPts val="0"/>
              </a:spcBef>
              <a:spcAft>
                <a:spcPts val="0"/>
              </a:spcAft>
              <a:buClr>
                <a:srgbClr val="FFFFFF"/>
              </a:buClr>
              <a:buSzPts val="3600"/>
              <a:buNone/>
              <a:defRPr sz="3600" b="1">
                <a:solidFill>
                  <a:srgbClr val="FFFFFF"/>
                </a:solidFill>
              </a:defRPr>
            </a:lvl9pPr>
          </a:lstStyle>
          <a:p>
            <a:endParaRPr/>
          </a:p>
        </p:txBody>
      </p:sp>
      <p:sp>
        <p:nvSpPr>
          <p:cNvPr id="346" name="Google Shape;346;p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Diseño personalizado 34">
  <p:cSld name="AUTOLAYOUT_48">
    <p:bg>
      <p:bgPr>
        <a:solidFill>
          <a:srgbClr val="FFFFFF"/>
        </a:solidFill>
        <a:effectLst/>
      </p:bgPr>
    </p:bg>
    <p:spTree>
      <p:nvGrpSpPr>
        <p:cNvPr id="1" name="Shape 347"/>
        <p:cNvGrpSpPr/>
        <p:nvPr/>
      </p:nvGrpSpPr>
      <p:grpSpPr>
        <a:xfrm>
          <a:off x="0" y="0"/>
          <a:ext cx="0" cy="0"/>
          <a:chOff x="0" y="0"/>
          <a:chExt cx="0" cy="0"/>
        </a:xfrm>
      </p:grpSpPr>
      <p:sp>
        <p:nvSpPr>
          <p:cNvPr id="348" name="Google Shape;348;p8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86"/>
          <p:cNvSpPr/>
          <p:nvPr/>
        </p:nvSpPr>
        <p:spPr>
          <a:xfrm>
            <a:off x="188400" y="188400"/>
            <a:ext cx="8767200" cy="47667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86"/>
          <p:cNvSpPr/>
          <p:nvPr/>
        </p:nvSpPr>
        <p:spPr>
          <a:xfrm>
            <a:off x="282600" y="282600"/>
            <a:ext cx="8578800" cy="4578300"/>
          </a:xfrm>
          <a:prstGeom prst="rect">
            <a:avLst/>
          </a:prstGeom>
          <a:solidFill>
            <a:srgbClr val="38761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51" name="Google Shape;351;p86"/>
          <p:cNvCxnSpPr/>
          <p:nvPr/>
        </p:nvCxnSpPr>
        <p:spPr>
          <a:xfrm>
            <a:off x="282600" y="4607275"/>
            <a:ext cx="423000" cy="0"/>
          </a:xfrm>
          <a:prstGeom prst="straightConnector1">
            <a:avLst/>
          </a:prstGeom>
          <a:noFill/>
          <a:ln w="19050" cap="flat" cmpd="sng">
            <a:solidFill>
              <a:schemeClr val="lt1"/>
            </a:solidFill>
            <a:prstDash val="solid"/>
            <a:round/>
            <a:headEnd type="none" w="sm" len="sm"/>
            <a:tailEnd type="none" w="sm" len="sm"/>
          </a:ln>
        </p:spPr>
      </p:cxnSp>
      <p:cxnSp>
        <p:nvCxnSpPr>
          <p:cNvPr id="352" name="Google Shape;352;p86"/>
          <p:cNvCxnSpPr/>
          <p:nvPr/>
        </p:nvCxnSpPr>
        <p:spPr>
          <a:xfrm>
            <a:off x="8438400" y="536225"/>
            <a:ext cx="423000" cy="0"/>
          </a:xfrm>
          <a:prstGeom prst="straightConnector1">
            <a:avLst/>
          </a:prstGeom>
          <a:noFill/>
          <a:ln w="19050" cap="flat" cmpd="sng">
            <a:solidFill>
              <a:schemeClr val="lt1"/>
            </a:solidFill>
            <a:prstDash val="solid"/>
            <a:round/>
            <a:headEnd type="none" w="sm" len="sm"/>
            <a:tailEnd type="none" w="sm" len="sm"/>
          </a:ln>
        </p:spPr>
      </p:cxnSp>
      <p:sp>
        <p:nvSpPr>
          <p:cNvPr id="353" name="Google Shape;353;p86"/>
          <p:cNvSpPr txBox="1">
            <a:spLocks noGrp="1"/>
          </p:cNvSpPr>
          <p:nvPr>
            <p:ph type="title"/>
          </p:nvPr>
        </p:nvSpPr>
        <p:spPr>
          <a:xfrm>
            <a:off x="1960500" y="1897200"/>
            <a:ext cx="5223000" cy="9807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2800"/>
              <a:buNone/>
              <a:defRPr sz="2400" b="1">
                <a:solidFill>
                  <a:schemeClr val="lt1"/>
                </a:solidFill>
              </a:defRPr>
            </a:lvl1pPr>
            <a:lvl2pPr lvl="1" algn="ctr">
              <a:lnSpc>
                <a:spcPct val="100000"/>
              </a:lnSpc>
              <a:spcBef>
                <a:spcPts val="0"/>
              </a:spcBef>
              <a:spcAft>
                <a:spcPts val="0"/>
              </a:spcAft>
              <a:buSzPts val="2800"/>
              <a:buNone/>
              <a:defRPr sz="2400" b="1">
                <a:solidFill>
                  <a:schemeClr val="lt1"/>
                </a:solidFill>
              </a:defRPr>
            </a:lvl2pPr>
            <a:lvl3pPr lvl="2" algn="ctr">
              <a:lnSpc>
                <a:spcPct val="100000"/>
              </a:lnSpc>
              <a:spcBef>
                <a:spcPts val="0"/>
              </a:spcBef>
              <a:spcAft>
                <a:spcPts val="0"/>
              </a:spcAft>
              <a:buSzPts val="2800"/>
              <a:buNone/>
              <a:defRPr sz="2400" b="1">
                <a:solidFill>
                  <a:schemeClr val="lt1"/>
                </a:solidFill>
              </a:defRPr>
            </a:lvl3pPr>
            <a:lvl4pPr lvl="3" algn="ctr">
              <a:lnSpc>
                <a:spcPct val="100000"/>
              </a:lnSpc>
              <a:spcBef>
                <a:spcPts val="0"/>
              </a:spcBef>
              <a:spcAft>
                <a:spcPts val="0"/>
              </a:spcAft>
              <a:buSzPts val="2800"/>
              <a:buNone/>
              <a:defRPr sz="2400" b="1">
                <a:solidFill>
                  <a:schemeClr val="lt1"/>
                </a:solidFill>
              </a:defRPr>
            </a:lvl4pPr>
            <a:lvl5pPr lvl="4" algn="ctr">
              <a:lnSpc>
                <a:spcPct val="100000"/>
              </a:lnSpc>
              <a:spcBef>
                <a:spcPts val="0"/>
              </a:spcBef>
              <a:spcAft>
                <a:spcPts val="0"/>
              </a:spcAft>
              <a:buSzPts val="2800"/>
              <a:buNone/>
              <a:defRPr sz="2400" b="1">
                <a:solidFill>
                  <a:schemeClr val="lt1"/>
                </a:solidFill>
              </a:defRPr>
            </a:lvl5pPr>
            <a:lvl6pPr lvl="5" algn="ctr">
              <a:lnSpc>
                <a:spcPct val="100000"/>
              </a:lnSpc>
              <a:spcBef>
                <a:spcPts val="0"/>
              </a:spcBef>
              <a:spcAft>
                <a:spcPts val="0"/>
              </a:spcAft>
              <a:buSzPts val="2800"/>
              <a:buNone/>
              <a:defRPr sz="2400" b="1">
                <a:solidFill>
                  <a:schemeClr val="lt1"/>
                </a:solidFill>
              </a:defRPr>
            </a:lvl6pPr>
            <a:lvl7pPr lvl="6" algn="ctr">
              <a:lnSpc>
                <a:spcPct val="100000"/>
              </a:lnSpc>
              <a:spcBef>
                <a:spcPts val="0"/>
              </a:spcBef>
              <a:spcAft>
                <a:spcPts val="0"/>
              </a:spcAft>
              <a:buSzPts val="2800"/>
              <a:buNone/>
              <a:defRPr sz="2400" b="1">
                <a:solidFill>
                  <a:schemeClr val="lt1"/>
                </a:solidFill>
              </a:defRPr>
            </a:lvl7pPr>
            <a:lvl8pPr lvl="7" algn="ctr">
              <a:lnSpc>
                <a:spcPct val="100000"/>
              </a:lnSpc>
              <a:spcBef>
                <a:spcPts val="0"/>
              </a:spcBef>
              <a:spcAft>
                <a:spcPts val="0"/>
              </a:spcAft>
              <a:buSzPts val="2800"/>
              <a:buNone/>
              <a:defRPr sz="2400" b="1">
                <a:solidFill>
                  <a:schemeClr val="lt1"/>
                </a:solidFill>
              </a:defRPr>
            </a:lvl8pPr>
            <a:lvl9pPr lvl="8" algn="ctr">
              <a:lnSpc>
                <a:spcPct val="100000"/>
              </a:lnSpc>
              <a:spcBef>
                <a:spcPts val="0"/>
              </a:spcBef>
              <a:spcAft>
                <a:spcPts val="0"/>
              </a:spcAft>
              <a:buSzPts val="2800"/>
              <a:buNone/>
              <a:defRPr sz="2400" b="1">
                <a:solidFill>
                  <a:schemeClr val="lt1"/>
                </a:solidFill>
              </a:defRPr>
            </a:lvl9pPr>
          </a:lstStyle>
          <a:p>
            <a:endParaRPr/>
          </a:p>
        </p:txBody>
      </p:sp>
      <p:sp>
        <p:nvSpPr>
          <p:cNvPr id="354" name="Google Shape;354;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Diseño personalizado 36">
  <p:cSld name="AUTOLAYOUT_50">
    <p:bg>
      <p:bgPr>
        <a:solidFill>
          <a:srgbClr val="FFFFFF"/>
        </a:solidFill>
        <a:effectLst/>
      </p:bgPr>
    </p:bg>
    <p:spTree>
      <p:nvGrpSpPr>
        <p:cNvPr id="1" name="Shape 355"/>
        <p:cNvGrpSpPr/>
        <p:nvPr/>
      </p:nvGrpSpPr>
      <p:grpSpPr>
        <a:xfrm>
          <a:off x="0" y="0"/>
          <a:ext cx="0" cy="0"/>
          <a:chOff x="0" y="0"/>
          <a:chExt cx="0" cy="0"/>
        </a:xfrm>
      </p:grpSpPr>
      <p:sp>
        <p:nvSpPr>
          <p:cNvPr id="356" name="Google Shape;356;p87"/>
          <p:cNvSpPr/>
          <p:nvPr/>
        </p:nvSpPr>
        <p:spPr>
          <a:xfrm>
            <a:off x="0" y="0"/>
            <a:ext cx="9144000" cy="51435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87"/>
          <p:cNvSpPr txBox="1">
            <a:spLocks noGrp="1"/>
          </p:cNvSpPr>
          <p:nvPr>
            <p:ph type="title"/>
          </p:nvPr>
        </p:nvSpPr>
        <p:spPr>
          <a:xfrm>
            <a:off x="339575" y="851900"/>
            <a:ext cx="4756200" cy="34206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3600"/>
              <a:buNone/>
              <a:defRPr sz="3600" b="1">
                <a:solidFill>
                  <a:schemeClr val="lt1"/>
                </a:solidFill>
              </a:defRPr>
            </a:lvl1pPr>
            <a:lvl2pPr lvl="1" algn="l">
              <a:lnSpc>
                <a:spcPct val="100000"/>
              </a:lnSpc>
              <a:spcBef>
                <a:spcPts val="0"/>
              </a:spcBef>
              <a:spcAft>
                <a:spcPts val="0"/>
              </a:spcAft>
              <a:buClr>
                <a:schemeClr val="lt1"/>
              </a:buClr>
              <a:buSzPts val="3600"/>
              <a:buNone/>
              <a:defRPr sz="3600" b="1">
                <a:solidFill>
                  <a:schemeClr val="lt1"/>
                </a:solidFill>
              </a:defRPr>
            </a:lvl2pPr>
            <a:lvl3pPr lvl="2" algn="l">
              <a:lnSpc>
                <a:spcPct val="100000"/>
              </a:lnSpc>
              <a:spcBef>
                <a:spcPts val="0"/>
              </a:spcBef>
              <a:spcAft>
                <a:spcPts val="0"/>
              </a:spcAft>
              <a:buClr>
                <a:schemeClr val="lt1"/>
              </a:buClr>
              <a:buSzPts val="3600"/>
              <a:buNone/>
              <a:defRPr sz="3600" b="1">
                <a:solidFill>
                  <a:schemeClr val="lt1"/>
                </a:solidFill>
              </a:defRPr>
            </a:lvl3pPr>
            <a:lvl4pPr lvl="3" algn="l">
              <a:lnSpc>
                <a:spcPct val="100000"/>
              </a:lnSpc>
              <a:spcBef>
                <a:spcPts val="0"/>
              </a:spcBef>
              <a:spcAft>
                <a:spcPts val="0"/>
              </a:spcAft>
              <a:buClr>
                <a:schemeClr val="lt1"/>
              </a:buClr>
              <a:buSzPts val="3600"/>
              <a:buNone/>
              <a:defRPr sz="3600" b="1">
                <a:solidFill>
                  <a:schemeClr val="lt1"/>
                </a:solidFill>
              </a:defRPr>
            </a:lvl4pPr>
            <a:lvl5pPr lvl="4" algn="l">
              <a:lnSpc>
                <a:spcPct val="100000"/>
              </a:lnSpc>
              <a:spcBef>
                <a:spcPts val="0"/>
              </a:spcBef>
              <a:spcAft>
                <a:spcPts val="0"/>
              </a:spcAft>
              <a:buClr>
                <a:schemeClr val="lt1"/>
              </a:buClr>
              <a:buSzPts val="3600"/>
              <a:buNone/>
              <a:defRPr sz="3600" b="1">
                <a:solidFill>
                  <a:schemeClr val="lt1"/>
                </a:solidFill>
              </a:defRPr>
            </a:lvl5pPr>
            <a:lvl6pPr lvl="5" algn="l">
              <a:lnSpc>
                <a:spcPct val="100000"/>
              </a:lnSpc>
              <a:spcBef>
                <a:spcPts val="0"/>
              </a:spcBef>
              <a:spcAft>
                <a:spcPts val="0"/>
              </a:spcAft>
              <a:buClr>
                <a:schemeClr val="lt1"/>
              </a:buClr>
              <a:buSzPts val="3600"/>
              <a:buNone/>
              <a:defRPr sz="3600" b="1">
                <a:solidFill>
                  <a:schemeClr val="lt1"/>
                </a:solidFill>
              </a:defRPr>
            </a:lvl6pPr>
            <a:lvl7pPr lvl="6" algn="l">
              <a:lnSpc>
                <a:spcPct val="100000"/>
              </a:lnSpc>
              <a:spcBef>
                <a:spcPts val="0"/>
              </a:spcBef>
              <a:spcAft>
                <a:spcPts val="0"/>
              </a:spcAft>
              <a:buClr>
                <a:schemeClr val="lt1"/>
              </a:buClr>
              <a:buSzPts val="3600"/>
              <a:buNone/>
              <a:defRPr sz="3600" b="1">
                <a:solidFill>
                  <a:schemeClr val="lt1"/>
                </a:solidFill>
              </a:defRPr>
            </a:lvl7pPr>
            <a:lvl8pPr lvl="7" algn="l">
              <a:lnSpc>
                <a:spcPct val="100000"/>
              </a:lnSpc>
              <a:spcBef>
                <a:spcPts val="0"/>
              </a:spcBef>
              <a:spcAft>
                <a:spcPts val="0"/>
              </a:spcAft>
              <a:buClr>
                <a:schemeClr val="lt1"/>
              </a:buClr>
              <a:buSzPts val="3600"/>
              <a:buNone/>
              <a:defRPr sz="3600" b="1">
                <a:solidFill>
                  <a:schemeClr val="lt1"/>
                </a:solidFill>
              </a:defRPr>
            </a:lvl8pPr>
            <a:lvl9pPr lvl="8" algn="l">
              <a:lnSpc>
                <a:spcPct val="100000"/>
              </a:lnSpc>
              <a:spcBef>
                <a:spcPts val="0"/>
              </a:spcBef>
              <a:spcAft>
                <a:spcPts val="0"/>
              </a:spcAft>
              <a:buClr>
                <a:schemeClr val="lt1"/>
              </a:buClr>
              <a:buSzPts val="3600"/>
              <a:buNone/>
              <a:defRPr sz="3600" b="1">
                <a:solidFill>
                  <a:schemeClr val="lt1"/>
                </a:solidFill>
              </a:defRPr>
            </a:lvl9pPr>
          </a:lstStyle>
          <a:p>
            <a:endParaRPr/>
          </a:p>
        </p:txBody>
      </p:sp>
      <p:sp>
        <p:nvSpPr>
          <p:cNvPr id="358" name="Google Shape;358;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59"/>
        <p:cNvGrpSpPr/>
        <p:nvPr/>
      </p:nvGrpSpPr>
      <p:grpSpPr>
        <a:xfrm>
          <a:off x="0" y="0"/>
          <a:ext cx="0" cy="0"/>
          <a:chOff x="0" y="0"/>
          <a:chExt cx="0" cy="0"/>
        </a:xfrm>
      </p:grpSpPr>
      <p:sp>
        <p:nvSpPr>
          <p:cNvPr id="360" name="Google Shape;360;p8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61" name="Google Shape;361;p8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62" name="Google Shape;362;p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eño personalizado 3">
  <p:cSld name="AUTOLAYOUT_9">
    <p:bg>
      <p:bgPr>
        <a:solidFill>
          <a:srgbClr val="FFFFFF"/>
        </a:solidFill>
        <a:effectLst/>
      </p:bgPr>
    </p:bg>
    <p:spTree>
      <p:nvGrpSpPr>
        <p:cNvPr id="1" name="Shape 29"/>
        <p:cNvGrpSpPr/>
        <p:nvPr/>
      </p:nvGrpSpPr>
      <p:grpSpPr>
        <a:xfrm>
          <a:off x="0" y="0"/>
          <a:ext cx="0" cy="0"/>
          <a:chOff x="0" y="0"/>
          <a:chExt cx="0" cy="0"/>
        </a:xfrm>
      </p:grpSpPr>
      <p:sp>
        <p:nvSpPr>
          <p:cNvPr id="30" name="Google Shape;30;p53"/>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53"/>
          <p:cNvSpPr/>
          <p:nvPr/>
        </p:nvSpPr>
        <p:spPr>
          <a:xfrm rot="10800000">
            <a:off x="348325" y="150"/>
            <a:ext cx="7153800" cy="5143500"/>
          </a:xfrm>
          <a:prstGeom prst="parallelogram">
            <a:avLst>
              <a:gd name="adj" fmla="val 25000"/>
            </a:avLst>
          </a:prstGeom>
          <a:solidFill>
            <a:srgbClr val="E7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53"/>
          <p:cNvSpPr/>
          <p:nvPr/>
        </p:nvSpPr>
        <p:spPr>
          <a:xfrm rot="10800000">
            <a:off x="11" y="25"/>
            <a:ext cx="7153800" cy="5143500"/>
          </a:xfrm>
          <a:prstGeom prst="parallelogram">
            <a:avLst>
              <a:gd name="adj" fmla="val 25000"/>
            </a:avLst>
          </a:prstGeom>
          <a:solidFill>
            <a:srgbClr val="3876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53"/>
          <p:cNvSpPr/>
          <p:nvPr/>
        </p:nvSpPr>
        <p:spPr>
          <a:xfrm rot="10800000" flipH="1">
            <a:off x="0" y="25"/>
            <a:ext cx="2349600" cy="5143500"/>
          </a:xfrm>
          <a:prstGeom prst="rtTriangle">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53"/>
          <p:cNvSpPr/>
          <p:nvPr/>
        </p:nvSpPr>
        <p:spPr>
          <a:xfrm>
            <a:off x="595774" y="2577426"/>
            <a:ext cx="27600" cy="1961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53"/>
          <p:cNvSpPr txBox="1">
            <a:spLocks noGrp="1"/>
          </p:cNvSpPr>
          <p:nvPr>
            <p:ph type="ctrTitle"/>
          </p:nvPr>
        </p:nvSpPr>
        <p:spPr>
          <a:xfrm>
            <a:off x="751200" y="2577425"/>
            <a:ext cx="5053500" cy="1961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rgbClr val="FFFFFF"/>
              </a:buClr>
              <a:buSzPts val="3600"/>
              <a:buNone/>
              <a:defRPr sz="3600" b="1">
                <a:solidFill>
                  <a:srgbClr val="FFFFFF"/>
                </a:solidFill>
              </a:defRPr>
            </a:lvl1pPr>
            <a:lvl2pPr lvl="1" algn="l">
              <a:lnSpc>
                <a:spcPct val="100000"/>
              </a:lnSpc>
              <a:spcBef>
                <a:spcPts val="0"/>
              </a:spcBef>
              <a:spcAft>
                <a:spcPts val="0"/>
              </a:spcAft>
              <a:buClr>
                <a:srgbClr val="FFFFFF"/>
              </a:buClr>
              <a:buSzPts val="3600"/>
              <a:buNone/>
              <a:defRPr sz="3600" b="1">
                <a:solidFill>
                  <a:srgbClr val="FFFFFF"/>
                </a:solidFill>
              </a:defRPr>
            </a:lvl2pPr>
            <a:lvl3pPr lvl="2" algn="l">
              <a:lnSpc>
                <a:spcPct val="100000"/>
              </a:lnSpc>
              <a:spcBef>
                <a:spcPts val="0"/>
              </a:spcBef>
              <a:spcAft>
                <a:spcPts val="0"/>
              </a:spcAft>
              <a:buClr>
                <a:srgbClr val="FFFFFF"/>
              </a:buClr>
              <a:buSzPts val="3600"/>
              <a:buNone/>
              <a:defRPr sz="3600" b="1">
                <a:solidFill>
                  <a:srgbClr val="FFFFFF"/>
                </a:solidFill>
              </a:defRPr>
            </a:lvl3pPr>
            <a:lvl4pPr lvl="3" algn="l">
              <a:lnSpc>
                <a:spcPct val="100000"/>
              </a:lnSpc>
              <a:spcBef>
                <a:spcPts val="0"/>
              </a:spcBef>
              <a:spcAft>
                <a:spcPts val="0"/>
              </a:spcAft>
              <a:buClr>
                <a:srgbClr val="FFFFFF"/>
              </a:buClr>
              <a:buSzPts val="3600"/>
              <a:buNone/>
              <a:defRPr sz="3600" b="1">
                <a:solidFill>
                  <a:srgbClr val="FFFFFF"/>
                </a:solidFill>
              </a:defRPr>
            </a:lvl4pPr>
            <a:lvl5pPr lvl="4" algn="l">
              <a:lnSpc>
                <a:spcPct val="100000"/>
              </a:lnSpc>
              <a:spcBef>
                <a:spcPts val="0"/>
              </a:spcBef>
              <a:spcAft>
                <a:spcPts val="0"/>
              </a:spcAft>
              <a:buClr>
                <a:srgbClr val="FFFFFF"/>
              </a:buClr>
              <a:buSzPts val="3600"/>
              <a:buNone/>
              <a:defRPr sz="3600" b="1">
                <a:solidFill>
                  <a:srgbClr val="FFFFFF"/>
                </a:solidFill>
              </a:defRPr>
            </a:lvl5pPr>
            <a:lvl6pPr lvl="5" algn="l">
              <a:lnSpc>
                <a:spcPct val="100000"/>
              </a:lnSpc>
              <a:spcBef>
                <a:spcPts val="0"/>
              </a:spcBef>
              <a:spcAft>
                <a:spcPts val="0"/>
              </a:spcAft>
              <a:buClr>
                <a:srgbClr val="FFFFFF"/>
              </a:buClr>
              <a:buSzPts val="3600"/>
              <a:buNone/>
              <a:defRPr sz="3600" b="1">
                <a:solidFill>
                  <a:srgbClr val="FFFFFF"/>
                </a:solidFill>
              </a:defRPr>
            </a:lvl6pPr>
            <a:lvl7pPr lvl="6" algn="l">
              <a:lnSpc>
                <a:spcPct val="100000"/>
              </a:lnSpc>
              <a:spcBef>
                <a:spcPts val="0"/>
              </a:spcBef>
              <a:spcAft>
                <a:spcPts val="0"/>
              </a:spcAft>
              <a:buClr>
                <a:srgbClr val="FFFFFF"/>
              </a:buClr>
              <a:buSzPts val="3600"/>
              <a:buNone/>
              <a:defRPr sz="3600" b="1">
                <a:solidFill>
                  <a:srgbClr val="FFFFFF"/>
                </a:solidFill>
              </a:defRPr>
            </a:lvl7pPr>
            <a:lvl8pPr lvl="7" algn="l">
              <a:lnSpc>
                <a:spcPct val="100000"/>
              </a:lnSpc>
              <a:spcBef>
                <a:spcPts val="0"/>
              </a:spcBef>
              <a:spcAft>
                <a:spcPts val="0"/>
              </a:spcAft>
              <a:buClr>
                <a:srgbClr val="FFFFFF"/>
              </a:buClr>
              <a:buSzPts val="3600"/>
              <a:buNone/>
              <a:defRPr sz="3600" b="1">
                <a:solidFill>
                  <a:srgbClr val="FFFFFF"/>
                </a:solidFill>
              </a:defRPr>
            </a:lvl8pPr>
            <a:lvl9pPr lvl="8" algn="l">
              <a:lnSpc>
                <a:spcPct val="100000"/>
              </a:lnSpc>
              <a:spcBef>
                <a:spcPts val="0"/>
              </a:spcBef>
              <a:spcAft>
                <a:spcPts val="0"/>
              </a:spcAft>
              <a:buClr>
                <a:srgbClr val="FFFFFF"/>
              </a:buClr>
              <a:buSzPts val="3600"/>
              <a:buNone/>
              <a:defRPr sz="3600" b="1">
                <a:solidFill>
                  <a:srgbClr val="FFFFFF"/>
                </a:solidFill>
              </a:defRPr>
            </a:lvl9pPr>
          </a:lstStyle>
          <a:p>
            <a:endParaRPr/>
          </a:p>
        </p:txBody>
      </p:sp>
      <p:sp>
        <p:nvSpPr>
          <p:cNvPr id="36" name="Google Shape;36;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43434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3"/>
        <p:cNvGrpSpPr/>
        <p:nvPr/>
      </p:nvGrpSpPr>
      <p:grpSpPr>
        <a:xfrm>
          <a:off x="0" y="0"/>
          <a:ext cx="0" cy="0"/>
          <a:chOff x="0" y="0"/>
          <a:chExt cx="0" cy="0"/>
        </a:xfrm>
      </p:grpSpPr>
      <p:sp>
        <p:nvSpPr>
          <p:cNvPr id="364" name="Google Shape;364;p8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65" name="Google Shape;365;p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6"/>
        <p:cNvGrpSpPr/>
        <p:nvPr/>
      </p:nvGrpSpPr>
      <p:grpSpPr>
        <a:xfrm>
          <a:off x="0" y="0"/>
          <a:ext cx="0" cy="0"/>
          <a:chOff x="0" y="0"/>
          <a:chExt cx="0" cy="0"/>
        </a:xfrm>
      </p:grpSpPr>
      <p:sp>
        <p:nvSpPr>
          <p:cNvPr id="367" name="Google Shape;367;p9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8" name="Google Shape;368;p9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69" name="Google Shape;369;p9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0"/>
        <p:cNvGrpSpPr/>
        <p:nvPr/>
      </p:nvGrpSpPr>
      <p:grpSpPr>
        <a:xfrm>
          <a:off x="0" y="0"/>
          <a:ext cx="0" cy="0"/>
          <a:chOff x="0" y="0"/>
          <a:chExt cx="0" cy="0"/>
        </a:xfrm>
      </p:grpSpPr>
      <p:sp>
        <p:nvSpPr>
          <p:cNvPr id="371" name="Google Shape;371;p9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2" name="Google Shape;372;p9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3"/>
        <p:cNvGrpSpPr/>
        <p:nvPr/>
      </p:nvGrpSpPr>
      <p:grpSpPr>
        <a:xfrm>
          <a:off x="0" y="0"/>
          <a:ext cx="0" cy="0"/>
          <a:chOff x="0" y="0"/>
          <a:chExt cx="0" cy="0"/>
        </a:xfrm>
      </p:grpSpPr>
      <p:sp>
        <p:nvSpPr>
          <p:cNvPr id="374" name="Google Shape;374;p9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75" name="Google Shape;375;p9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6" name="Google Shape;376;p9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7"/>
        <p:cNvGrpSpPr/>
        <p:nvPr/>
      </p:nvGrpSpPr>
      <p:grpSpPr>
        <a:xfrm>
          <a:off x="0" y="0"/>
          <a:ext cx="0" cy="0"/>
          <a:chOff x="0" y="0"/>
          <a:chExt cx="0" cy="0"/>
        </a:xfrm>
      </p:grpSpPr>
      <p:sp>
        <p:nvSpPr>
          <p:cNvPr id="378" name="Google Shape;378;p9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79" name="Google Shape;379;p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0"/>
        <p:cNvGrpSpPr/>
        <p:nvPr/>
      </p:nvGrpSpPr>
      <p:grpSpPr>
        <a:xfrm>
          <a:off x="0" y="0"/>
          <a:ext cx="0" cy="0"/>
          <a:chOff x="0" y="0"/>
          <a:chExt cx="0" cy="0"/>
        </a:xfrm>
      </p:grpSpPr>
      <p:sp>
        <p:nvSpPr>
          <p:cNvPr id="381" name="Google Shape;381;p9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9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3" name="Google Shape;383;p9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84" name="Google Shape;384;p9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85" name="Google Shape;385;p9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6"/>
        <p:cNvGrpSpPr/>
        <p:nvPr/>
      </p:nvGrpSpPr>
      <p:grpSpPr>
        <a:xfrm>
          <a:off x="0" y="0"/>
          <a:ext cx="0" cy="0"/>
          <a:chOff x="0" y="0"/>
          <a:chExt cx="0" cy="0"/>
        </a:xfrm>
      </p:grpSpPr>
      <p:sp>
        <p:nvSpPr>
          <p:cNvPr id="387" name="Google Shape;387;p9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388" name="Google Shape;388;p9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89"/>
        <p:cNvGrpSpPr/>
        <p:nvPr/>
      </p:nvGrpSpPr>
      <p:grpSpPr>
        <a:xfrm>
          <a:off x="0" y="0"/>
          <a:ext cx="0" cy="0"/>
          <a:chOff x="0" y="0"/>
          <a:chExt cx="0" cy="0"/>
        </a:xfrm>
      </p:grpSpPr>
      <p:sp>
        <p:nvSpPr>
          <p:cNvPr id="390" name="Google Shape;390;p9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91" name="Google Shape;391;p9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392" name="Google Shape;392;p9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3"/>
        <p:cNvGrpSpPr/>
        <p:nvPr/>
      </p:nvGrpSpPr>
      <p:grpSpPr>
        <a:xfrm>
          <a:off x="0" y="0"/>
          <a:ext cx="0" cy="0"/>
          <a:chOff x="0" y="0"/>
          <a:chExt cx="0" cy="0"/>
        </a:xfrm>
      </p:grpSpPr>
      <p:sp>
        <p:nvSpPr>
          <p:cNvPr id="394" name="Google Shape;394;p9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seño personalizado 4">
  <p:cSld name="AUTOLAYOUT_8">
    <p:bg>
      <p:bgPr>
        <a:solidFill>
          <a:srgbClr val="FFFFFF"/>
        </a:solidFill>
        <a:effectLst/>
      </p:bgPr>
    </p:bg>
    <p:spTree>
      <p:nvGrpSpPr>
        <p:cNvPr id="1" name="Shape 37"/>
        <p:cNvGrpSpPr/>
        <p:nvPr/>
      </p:nvGrpSpPr>
      <p:grpSpPr>
        <a:xfrm>
          <a:off x="0" y="0"/>
          <a:ext cx="0" cy="0"/>
          <a:chOff x="0" y="0"/>
          <a:chExt cx="0" cy="0"/>
        </a:xfrm>
      </p:grpSpPr>
      <p:sp>
        <p:nvSpPr>
          <p:cNvPr id="38" name="Google Shape;38;p54"/>
          <p:cNvSpPr/>
          <p:nvPr/>
        </p:nvSpPr>
        <p:spPr>
          <a:xfrm>
            <a:off x="0" y="0"/>
            <a:ext cx="9144000" cy="5143500"/>
          </a:xfrm>
          <a:prstGeom prst="rect">
            <a:avLst/>
          </a:prstGeom>
          <a:gradFill>
            <a:gsLst>
              <a:gs pos="0">
                <a:srgbClr val="7F7F7F"/>
              </a:gs>
              <a:gs pos="78000">
                <a:srgbClr val="3F3F3F"/>
              </a:gs>
              <a:gs pos="100000">
                <a:srgbClr val="26262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54"/>
          <p:cNvSpPr/>
          <p:nvPr/>
        </p:nvSpPr>
        <p:spPr>
          <a:xfrm rot="10800000">
            <a:off x="3262212" y="0"/>
            <a:ext cx="1309800" cy="1088100"/>
          </a:xfrm>
          <a:prstGeom prst="rtTriangle">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54"/>
          <p:cNvSpPr/>
          <p:nvPr/>
        </p:nvSpPr>
        <p:spPr>
          <a:xfrm rot="10800000" flipH="1">
            <a:off x="4572012" y="0"/>
            <a:ext cx="1309800" cy="1088100"/>
          </a:xfrm>
          <a:prstGeom prst="rtTriangle">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54"/>
          <p:cNvSpPr/>
          <p:nvPr/>
        </p:nvSpPr>
        <p:spPr>
          <a:xfrm rot="10800000" flipH="1">
            <a:off x="4572012" y="0"/>
            <a:ext cx="1309800" cy="1088100"/>
          </a:xfrm>
          <a:prstGeom prst="rtTriangle">
            <a:avLst/>
          </a:prstGeom>
          <a:solidFill>
            <a:srgbClr val="000000">
              <a:alpha val="1215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54"/>
          <p:cNvSpPr txBox="1">
            <a:spLocks noGrp="1"/>
          </p:cNvSpPr>
          <p:nvPr>
            <p:ph type="ctrTitle"/>
          </p:nvPr>
        </p:nvSpPr>
        <p:spPr>
          <a:xfrm>
            <a:off x="1130100" y="1742688"/>
            <a:ext cx="6883800" cy="1658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FFFFFF"/>
              </a:buClr>
              <a:buSzPts val="4200"/>
              <a:buNone/>
              <a:defRPr sz="4200" b="1">
                <a:solidFill>
                  <a:srgbClr val="FFFFFF"/>
                </a:solidFill>
              </a:defRPr>
            </a:lvl1pPr>
            <a:lvl2pPr lvl="1" algn="ctr">
              <a:lnSpc>
                <a:spcPct val="100000"/>
              </a:lnSpc>
              <a:spcBef>
                <a:spcPts val="0"/>
              </a:spcBef>
              <a:spcAft>
                <a:spcPts val="0"/>
              </a:spcAft>
              <a:buClr>
                <a:srgbClr val="FFFFFF"/>
              </a:buClr>
              <a:buSzPts val="4200"/>
              <a:buNone/>
              <a:defRPr sz="4200" b="1">
                <a:solidFill>
                  <a:srgbClr val="FFFFFF"/>
                </a:solidFill>
              </a:defRPr>
            </a:lvl2pPr>
            <a:lvl3pPr lvl="2" algn="ctr">
              <a:lnSpc>
                <a:spcPct val="100000"/>
              </a:lnSpc>
              <a:spcBef>
                <a:spcPts val="0"/>
              </a:spcBef>
              <a:spcAft>
                <a:spcPts val="0"/>
              </a:spcAft>
              <a:buClr>
                <a:srgbClr val="FFFFFF"/>
              </a:buClr>
              <a:buSzPts val="4200"/>
              <a:buNone/>
              <a:defRPr sz="4200" b="1">
                <a:solidFill>
                  <a:srgbClr val="FFFFFF"/>
                </a:solidFill>
              </a:defRPr>
            </a:lvl3pPr>
            <a:lvl4pPr lvl="3" algn="ctr">
              <a:lnSpc>
                <a:spcPct val="100000"/>
              </a:lnSpc>
              <a:spcBef>
                <a:spcPts val="0"/>
              </a:spcBef>
              <a:spcAft>
                <a:spcPts val="0"/>
              </a:spcAft>
              <a:buClr>
                <a:srgbClr val="FFFFFF"/>
              </a:buClr>
              <a:buSzPts val="4200"/>
              <a:buNone/>
              <a:defRPr sz="4200" b="1">
                <a:solidFill>
                  <a:srgbClr val="FFFFFF"/>
                </a:solidFill>
              </a:defRPr>
            </a:lvl4pPr>
            <a:lvl5pPr lvl="4" algn="ctr">
              <a:lnSpc>
                <a:spcPct val="100000"/>
              </a:lnSpc>
              <a:spcBef>
                <a:spcPts val="0"/>
              </a:spcBef>
              <a:spcAft>
                <a:spcPts val="0"/>
              </a:spcAft>
              <a:buClr>
                <a:srgbClr val="FFFFFF"/>
              </a:buClr>
              <a:buSzPts val="4200"/>
              <a:buNone/>
              <a:defRPr sz="4200" b="1">
                <a:solidFill>
                  <a:srgbClr val="FFFFFF"/>
                </a:solidFill>
              </a:defRPr>
            </a:lvl5pPr>
            <a:lvl6pPr lvl="5" algn="ctr">
              <a:lnSpc>
                <a:spcPct val="100000"/>
              </a:lnSpc>
              <a:spcBef>
                <a:spcPts val="0"/>
              </a:spcBef>
              <a:spcAft>
                <a:spcPts val="0"/>
              </a:spcAft>
              <a:buClr>
                <a:srgbClr val="FFFFFF"/>
              </a:buClr>
              <a:buSzPts val="4200"/>
              <a:buNone/>
              <a:defRPr sz="4200" b="1">
                <a:solidFill>
                  <a:srgbClr val="FFFFFF"/>
                </a:solidFill>
              </a:defRPr>
            </a:lvl6pPr>
            <a:lvl7pPr lvl="6" algn="ctr">
              <a:lnSpc>
                <a:spcPct val="100000"/>
              </a:lnSpc>
              <a:spcBef>
                <a:spcPts val="0"/>
              </a:spcBef>
              <a:spcAft>
                <a:spcPts val="0"/>
              </a:spcAft>
              <a:buClr>
                <a:srgbClr val="FFFFFF"/>
              </a:buClr>
              <a:buSzPts val="4200"/>
              <a:buNone/>
              <a:defRPr sz="4200" b="1">
                <a:solidFill>
                  <a:srgbClr val="FFFFFF"/>
                </a:solidFill>
              </a:defRPr>
            </a:lvl7pPr>
            <a:lvl8pPr lvl="7" algn="ctr">
              <a:lnSpc>
                <a:spcPct val="100000"/>
              </a:lnSpc>
              <a:spcBef>
                <a:spcPts val="0"/>
              </a:spcBef>
              <a:spcAft>
                <a:spcPts val="0"/>
              </a:spcAft>
              <a:buClr>
                <a:srgbClr val="FFFFFF"/>
              </a:buClr>
              <a:buSzPts val="4200"/>
              <a:buNone/>
              <a:defRPr sz="4200" b="1">
                <a:solidFill>
                  <a:srgbClr val="FFFFFF"/>
                </a:solidFill>
              </a:defRPr>
            </a:lvl8pPr>
            <a:lvl9pPr lvl="8" algn="ctr">
              <a:lnSpc>
                <a:spcPct val="100000"/>
              </a:lnSpc>
              <a:spcBef>
                <a:spcPts val="0"/>
              </a:spcBef>
              <a:spcAft>
                <a:spcPts val="0"/>
              </a:spcAft>
              <a:buClr>
                <a:srgbClr val="FFFFFF"/>
              </a:buClr>
              <a:buSzPts val="4200"/>
              <a:buNone/>
              <a:defRPr sz="4200" b="1">
                <a:solidFill>
                  <a:srgbClr val="FFFFFF"/>
                </a:solidFill>
              </a:defRPr>
            </a:lvl9pPr>
          </a:lstStyle>
          <a:p>
            <a:endParaRPr/>
          </a:p>
        </p:txBody>
      </p:sp>
      <p:sp>
        <p:nvSpPr>
          <p:cNvPr id="43" name="Google Shape;43;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seño personalizado 5">
  <p:cSld name="AUTOLAYOUT_10">
    <p:bg>
      <p:bgPr>
        <a:solidFill>
          <a:srgbClr val="FFFFFF"/>
        </a:solidFill>
        <a:effectLst/>
      </p:bgPr>
    </p:bg>
    <p:spTree>
      <p:nvGrpSpPr>
        <p:cNvPr id="1" name="Shape 44"/>
        <p:cNvGrpSpPr/>
        <p:nvPr/>
      </p:nvGrpSpPr>
      <p:grpSpPr>
        <a:xfrm>
          <a:off x="0" y="0"/>
          <a:ext cx="0" cy="0"/>
          <a:chOff x="0" y="0"/>
          <a:chExt cx="0" cy="0"/>
        </a:xfrm>
      </p:grpSpPr>
      <p:sp>
        <p:nvSpPr>
          <p:cNvPr id="45" name="Google Shape;45;p55"/>
          <p:cNvSpPr/>
          <p:nvPr/>
        </p:nvSpPr>
        <p:spPr>
          <a:xfrm>
            <a:off x="0" y="0"/>
            <a:ext cx="9144000" cy="51435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55"/>
          <p:cNvSpPr/>
          <p:nvPr/>
        </p:nvSpPr>
        <p:spPr>
          <a:xfrm>
            <a:off x="2448225" y="447900"/>
            <a:ext cx="4247700" cy="4247700"/>
          </a:xfrm>
          <a:prstGeom prst="ellipse">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55"/>
          <p:cNvSpPr/>
          <p:nvPr/>
        </p:nvSpPr>
        <p:spPr>
          <a:xfrm>
            <a:off x="2571825" y="571500"/>
            <a:ext cx="4000500" cy="40005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55"/>
          <p:cNvSpPr txBox="1">
            <a:spLocks noGrp="1"/>
          </p:cNvSpPr>
          <p:nvPr>
            <p:ph type="title"/>
          </p:nvPr>
        </p:nvSpPr>
        <p:spPr>
          <a:xfrm>
            <a:off x="3019425" y="1662150"/>
            <a:ext cx="3105300" cy="18192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2800"/>
              <a:buNone/>
              <a:defRPr sz="4000" b="1">
                <a:solidFill>
                  <a:srgbClr val="38761D"/>
                </a:solidFill>
              </a:defRPr>
            </a:lvl1pPr>
            <a:lvl2pPr lvl="1" algn="ctr">
              <a:lnSpc>
                <a:spcPct val="100000"/>
              </a:lnSpc>
              <a:spcBef>
                <a:spcPts val="0"/>
              </a:spcBef>
              <a:spcAft>
                <a:spcPts val="0"/>
              </a:spcAft>
              <a:buSzPts val="2800"/>
              <a:buNone/>
              <a:defRPr sz="2800" b="1">
                <a:solidFill>
                  <a:srgbClr val="38761D"/>
                </a:solidFill>
              </a:defRPr>
            </a:lvl2pPr>
            <a:lvl3pPr lvl="2" algn="ctr">
              <a:lnSpc>
                <a:spcPct val="100000"/>
              </a:lnSpc>
              <a:spcBef>
                <a:spcPts val="0"/>
              </a:spcBef>
              <a:spcAft>
                <a:spcPts val="0"/>
              </a:spcAft>
              <a:buSzPts val="2800"/>
              <a:buNone/>
              <a:defRPr sz="2800" b="1">
                <a:solidFill>
                  <a:srgbClr val="38761D"/>
                </a:solidFill>
              </a:defRPr>
            </a:lvl3pPr>
            <a:lvl4pPr lvl="3" algn="ctr">
              <a:lnSpc>
                <a:spcPct val="100000"/>
              </a:lnSpc>
              <a:spcBef>
                <a:spcPts val="0"/>
              </a:spcBef>
              <a:spcAft>
                <a:spcPts val="0"/>
              </a:spcAft>
              <a:buSzPts val="2800"/>
              <a:buNone/>
              <a:defRPr sz="2800" b="1">
                <a:solidFill>
                  <a:srgbClr val="38761D"/>
                </a:solidFill>
              </a:defRPr>
            </a:lvl4pPr>
            <a:lvl5pPr lvl="4" algn="ctr">
              <a:lnSpc>
                <a:spcPct val="100000"/>
              </a:lnSpc>
              <a:spcBef>
                <a:spcPts val="0"/>
              </a:spcBef>
              <a:spcAft>
                <a:spcPts val="0"/>
              </a:spcAft>
              <a:buSzPts val="2800"/>
              <a:buNone/>
              <a:defRPr sz="2800" b="1">
                <a:solidFill>
                  <a:srgbClr val="38761D"/>
                </a:solidFill>
              </a:defRPr>
            </a:lvl5pPr>
            <a:lvl6pPr lvl="5" algn="ctr">
              <a:lnSpc>
                <a:spcPct val="100000"/>
              </a:lnSpc>
              <a:spcBef>
                <a:spcPts val="0"/>
              </a:spcBef>
              <a:spcAft>
                <a:spcPts val="0"/>
              </a:spcAft>
              <a:buSzPts val="2800"/>
              <a:buNone/>
              <a:defRPr sz="2800" b="1">
                <a:solidFill>
                  <a:srgbClr val="38761D"/>
                </a:solidFill>
              </a:defRPr>
            </a:lvl6pPr>
            <a:lvl7pPr lvl="6" algn="ctr">
              <a:lnSpc>
                <a:spcPct val="100000"/>
              </a:lnSpc>
              <a:spcBef>
                <a:spcPts val="0"/>
              </a:spcBef>
              <a:spcAft>
                <a:spcPts val="0"/>
              </a:spcAft>
              <a:buSzPts val="2800"/>
              <a:buNone/>
              <a:defRPr sz="2800" b="1">
                <a:solidFill>
                  <a:srgbClr val="38761D"/>
                </a:solidFill>
              </a:defRPr>
            </a:lvl7pPr>
            <a:lvl8pPr lvl="7" algn="ctr">
              <a:lnSpc>
                <a:spcPct val="100000"/>
              </a:lnSpc>
              <a:spcBef>
                <a:spcPts val="0"/>
              </a:spcBef>
              <a:spcAft>
                <a:spcPts val="0"/>
              </a:spcAft>
              <a:buSzPts val="2800"/>
              <a:buNone/>
              <a:defRPr sz="2800" b="1">
                <a:solidFill>
                  <a:srgbClr val="38761D"/>
                </a:solidFill>
              </a:defRPr>
            </a:lvl8pPr>
            <a:lvl9pPr lvl="8" algn="ctr">
              <a:lnSpc>
                <a:spcPct val="100000"/>
              </a:lnSpc>
              <a:spcBef>
                <a:spcPts val="0"/>
              </a:spcBef>
              <a:spcAft>
                <a:spcPts val="0"/>
              </a:spcAft>
              <a:buSzPts val="2800"/>
              <a:buNone/>
              <a:defRPr sz="2800" b="1">
                <a:solidFill>
                  <a:srgbClr val="38761D"/>
                </a:solidFill>
              </a:defRPr>
            </a:lvl9pPr>
          </a:lstStyle>
          <a:p>
            <a:endParaRPr/>
          </a:p>
        </p:txBody>
      </p:sp>
      <p:sp>
        <p:nvSpPr>
          <p:cNvPr id="49" name="Google Shape;49;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seño personalizado 6">
  <p:cSld name="AUTOLAYOUT_11">
    <p:spTree>
      <p:nvGrpSpPr>
        <p:cNvPr id="1" name="Shape 50"/>
        <p:cNvGrpSpPr/>
        <p:nvPr/>
      </p:nvGrpSpPr>
      <p:grpSpPr>
        <a:xfrm>
          <a:off x="0" y="0"/>
          <a:ext cx="0" cy="0"/>
          <a:chOff x="0" y="0"/>
          <a:chExt cx="0" cy="0"/>
        </a:xfrm>
      </p:grpSpPr>
      <p:sp>
        <p:nvSpPr>
          <p:cNvPr id="51" name="Google Shape;51;p56"/>
          <p:cNvSpPr/>
          <p:nvPr/>
        </p:nvSpPr>
        <p:spPr>
          <a:xfrm>
            <a:off x="0" y="0"/>
            <a:ext cx="9144000" cy="51435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2" name="Google Shape;52;p56"/>
          <p:cNvGrpSpPr/>
          <p:nvPr/>
        </p:nvGrpSpPr>
        <p:grpSpPr>
          <a:xfrm>
            <a:off x="0" y="4510813"/>
            <a:ext cx="9144000" cy="150575"/>
            <a:chOff x="0" y="3797750"/>
            <a:chExt cx="9144000" cy="150575"/>
          </a:xfrm>
        </p:grpSpPr>
        <p:cxnSp>
          <p:nvCxnSpPr>
            <p:cNvPr id="53" name="Google Shape;53;p56"/>
            <p:cNvCxnSpPr/>
            <p:nvPr/>
          </p:nvCxnSpPr>
          <p:spPr>
            <a:xfrm>
              <a:off x="0" y="3797750"/>
              <a:ext cx="9144000" cy="0"/>
            </a:xfrm>
            <a:prstGeom prst="straightConnector1">
              <a:avLst/>
            </a:prstGeom>
            <a:noFill/>
            <a:ln w="19050" cap="flat" cmpd="sng">
              <a:solidFill>
                <a:srgbClr val="90A4AE"/>
              </a:solidFill>
              <a:prstDash val="solid"/>
              <a:round/>
              <a:headEnd type="none" w="sm" len="sm"/>
              <a:tailEnd type="none" w="sm" len="sm"/>
            </a:ln>
          </p:spPr>
        </p:cxnSp>
        <p:cxnSp>
          <p:nvCxnSpPr>
            <p:cNvPr id="54" name="Google Shape;54;p56"/>
            <p:cNvCxnSpPr/>
            <p:nvPr/>
          </p:nvCxnSpPr>
          <p:spPr>
            <a:xfrm>
              <a:off x="0" y="3948325"/>
              <a:ext cx="9144000" cy="0"/>
            </a:xfrm>
            <a:prstGeom prst="straightConnector1">
              <a:avLst/>
            </a:prstGeom>
            <a:noFill/>
            <a:ln w="19050" cap="flat" cmpd="sng">
              <a:solidFill>
                <a:srgbClr val="90A4AE"/>
              </a:solidFill>
              <a:prstDash val="solid"/>
              <a:round/>
              <a:headEnd type="none" w="sm" len="sm"/>
              <a:tailEnd type="none" w="sm" len="sm"/>
            </a:ln>
          </p:spPr>
        </p:cxnSp>
        <p:cxnSp>
          <p:nvCxnSpPr>
            <p:cNvPr id="55" name="Google Shape;55;p56"/>
            <p:cNvCxnSpPr/>
            <p:nvPr/>
          </p:nvCxnSpPr>
          <p:spPr>
            <a:xfrm>
              <a:off x="0" y="3873038"/>
              <a:ext cx="9144000" cy="0"/>
            </a:xfrm>
            <a:prstGeom prst="straightConnector1">
              <a:avLst/>
            </a:prstGeom>
            <a:noFill/>
            <a:ln w="19050" cap="flat" cmpd="sng">
              <a:solidFill>
                <a:srgbClr val="90A4AE"/>
              </a:solidFill>
              <a:prstDash val="solid"/>
              <a:round/>
              <a:headEnd type="none" w="sm" len="sm"/>
              <a:tailEnd type="none" w="sm" len="sm"/>
            </a:ln>
          </p:spPr>
        </p:cxnSp>
      </p:grpSp>
      <p:sp>
        <p:nvSpPr>
          <p:cNvPr id="56" name="Google Shape;56;p56"/>
          <p:cNvSpPr txBox="1">
            <a:spLocks noGrp="1"/>
          </p:cNvSpPr>
          <p:nvPr>
            <p:ph type="title"/>
          </p:nvPr>
        </p:nvSpPr>
        <p:spPr>
          <a:xfrm>
            <a:off x="490250" y="988800"/>
            <a:ext cx="6367800" cy="31659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rgbClr val="FFFFFF"/>
              </a:buClr>
              <a:buSzPts val="4800"/>
              <a:buNone/>
              <a:defRPr sz="4800" b="1">
                <a:solidFill>
                  <a:srgbClr val="FFFFFF"/>
                </a:solidFill>
              </a:defRPr>
            </a:lvl1pPr>
            <a:lvl2pPr lvl="1" algn="l">
              <a:lnSpc>
                <a:spcPct val="100000"/>
              </a:lnSpc>
              <a:spcBef>
                <a:spcPts val="0"/>
              </a:spcBef>
              <a:spcAft>
                <a:spcPts val="0"/>
              </a:spcAft>
              <a:buClr>
                <a:srgbClr val="FFFFFF"/>
              </a:buClr>
              <a:buSzPts val="4800"/>
              <a:buNone/>
              <a:defRPr sz="4800" b="1">
                <a:solidFill>
                  <a:srgbClr val="FFFFFF"/>
                </a:solidFill>
              </a:defRPr>
            </a:lvl2pPr>
            <a:lvl3pPr lvl="2" algn="l">
              <a:lnSpc>
                <a:spcPct val="100000"/>
              </a:lnSpc>
              <a:spcBef>
                <a:spcPts val="0"/>
              </a:spcBef>
              <a:spcAft>
                <a:spcPts val="0"/>
              </a:spcAft>
              <a:buClr>
                <a:srgbClr val="FFFFFF"/>
              </a:buClr>
              <a:buSzPts val="4800"/>
              <a:buNone/>
              <a:defRPr sz="4800" b="1">
                <a:solidFill>
                  <a:srgbClr val="FFFFFF"/>
                </a:solidFill>
              </a:defRPr>
            </a:lvl3pPr>
            <a:lvl4pPr lvl="3" algn="l">
              <a:lnSpc>
                <a:spcPct val="100000"/>
              </a:lnSpc>
              <a:spcBef>
                <a:spcPts val="0"/>
              </a:spcBef>
              <a:spcAft>
                <a:spcPts val="0"/>
              </a:spcAft>
              <a:buClr>
                <a:srgbClr val="FFFFFF"/>
              </a:buClr>
              <a:buSzPts val="4800"/>
              <a:buNone/>
              <a:defRPr sz="4800" b="1">
                <a:solidFill>
                  <a:srgbClr val="FFFFFF"/>
                </a:solidFill>
              </a:defRPr>
            </a:lvl4pPr>
            <a:lvl5pPr lvl="4" algn="l">
              <a:lnSpc>
                <a:spcPct val="100000"/>
              </a:lnSpc>
              <a:spcBef>
                <a:spcPts val="0"/>
              </a:spcBef>
              <a:spcAft>
                <a:spcPts val="0"/>
              </a:spcAft>
              <a:buClr>
                <a:srgbClr val="FFFFFF"/>
              </a:buClr>
              <a:buSzPts val="4800"/>
              <a:buNone/>
              <a:defRPr sz="4800" b="1">
                <a:solidFill>
                  <a:srgbClr val="FFFFFF"/>
                </a:solidFill>
              </a:defRPr>
            </a:lvl5pPr>
            <a:lvl6pPr lvl="5" algn="l">
              <a:lnSpc>
                <a:spcPct val="100000"/>
              </a:lnSpc>
              <a:spcBef>
                <a:spcPts val="0"/>
              </a:spcBef>
              <a:spcAft>
                <a:spcPts val="0"/>
              </a:spcAft>
              <a:buClr>
                <a:srgbClr val="FFFFFF"/>
              </a:buClr>
              <a:buSzPts val="4800"/>
              <a:buNone/>
              <a:defRPr sz="4800" b="1">
                <a:solidFill>
                  <a:srgbClr val="FFFFFF"/>
                </a:solidFill>
              </a:defRPr>
            </a:lvl6pPr>
            <a:lvl7pPr lvl="6" algn="l">
              <a:lnSpc>
                <a:spcPct val="100000"/>
              </a:lnSpc>
              <a:spcBef>
                <a:spcPts val="0"/>
              </a:spcBef>
              <a:spcAft>
                <a:spcPts val="0"/>
              </a:spcAft>
              <a:buClr>
                <a:srgbClr val="FFFFFF"/>
              </a:buClr>
              <a:buSzPts val="4800"/>
              <a:buNone/>
              <a:defRPr sz="4800" b="1">
                <a:solidFill>
                  <a:srgbClr val="FFFFFF"/>
                </a:solidFill>
              </a:defRPr>
            </a:lvl7pPr>
            <a:lvl8pPr lvl="7" algn="l">
              <a:lnSpc>
                <a:spcPct val="100000"/>
              </a:lnSpc>
              <a:spcBef>
                <a:spcPts val="0"/>
              </a:spcBef>
              <a:spcAft>
                <a:spcPts val="0"/>
              </a:spcAft>
              <a:buClr>
                <a:srgbClr val="FFFFFF"/>
              </a:buClr>
              <a:buSzPts val="4800"/>
              <a:buNone/>
              <a:defRPr sz="4800" b="1">
                <a:solidFill>
                  <a:srgbClr val="FFFFFF"/>
                </a:solidFill>
              </a:defRPr>
            </a:lvl8pPr>
            <a:lvl9pPr lvl="8" algn="l">
              <a:lnSpc>
                <a:spcPct val="100000"/>
              </a:lnSpc>
              <a:spcBef>
                <a:spcPts val="0"/>
              </a:spcBef>
              <a:spcAft>
                <a:spcPts val="0"/>
              </a:spcAft>
              <a:buClr>
                <a:srgbClr val="FFFFFF"/>
              </a:buClr>
              <a:buSzPts val="4800"/>
              <a:buNone/>
              <a:defRPr sz="4800" b="1">
                <a:solidFill>
                  <a:srgbClr val="FFFFFF"/>
                </a:solidFill>
              </a:defRPr>
            </a:lvl9pPr>
          </a:lstStyle>
          <a:p>
            <a:endParaRPr/>
          </a:p>
        </p:txBody>
      </p:sp>
      <p:sp>
        <p:nvSpPr>
          <p:cNvPr id="57" name="Google Shape;57;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8"/>
        <p:cNvGrpSpPr/>
        <p:nvPr/>
      </p:nvGrpSpPr>
      <p:grpSpPr>
        <a:xfrm>
          <a:off x="0" y="0"/>
          <a:ext cx="0" cy="0"/>
          <a:chOff x="0" y="0"/>
          <a:chExt cx="0" cy="0"/>
        </a:xfrm>
      </p:grpSpPr>
      <p:sp>
        <p:nvSpPr>
          <p:cNvPr id="59" name="Google Shape;59;p5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0" name="Google Shape;60;p5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61" name="Google Shape;61;p5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62" name="Google Shape;62;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seño personalizado 9">
  <p:cSld name="AUTOLAYOUT_14">
    <p:bg>
      <p:bgPr>
        <a:solidFill>
          <a:srgbClr val="FFFFFF"/>
        </a:solidFill>
        <a:effectLst/>
      </p:bgPr>
    </p:bg>
    <p:spTree>
      <p:nvGrpSpPr>
        <p:cNvPr id="1" name="Shape 63"/>
        <p:cNvGrpSpPr/>
        <p:nvPr/>
      </p:nvGrpSpPr>
      <p:grpSpPr>
        <a:xfrm>
          <a:off x="0" y="0"/>
          <a:ext cx="0" cy="0"/>
          <a:chOff x="0" y="0"/>
          <a:chExt cx="0" cy="0"/>
        </a:xfrm>
      </p:grpSpPr>
      <p:sp>
        <p:nvSpPr>
          <p:cNvPr id="64" name="Google Shape;64;p58"/>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58"/>
          <p:cNvSpPr txBox="1">
            <a:spLocks noGrp="1"/>
          </p:cNvSpPr>
          <p:nvPr>
            <p:ph type="ctrTitle"/>
          </p:nvPr>
        </p:nvSpPr>
        <p:spPr>
          <a:xfrm>
            <a:off x="1837575" y="1251525"/>
            <a:ext cx="5445900" cy="2640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rgbClr val="FFFFFF"/>
              </a:buClr>
              <a:buSzPts val="4000"/>
              <a:buNone/>
              <a:defRPr sz="4000" b="1">
                <a:solidFill>
                  <a:srgbClr val="FFFFFF"/>
                </a:solidFill>
              </a:defRPr>
            </a:lvl1pPr>
            <a:lvl2pPr lvl="1" algn="ctr">
              <a:lnSpc>
                <a:spcPct val="100000"/>
              </a:lnSpc>
              <a:spcBef>
                <a:spcPts val="0"/>
              </a:spcBef>
              <a:spcAft>
                <a:spcPts val="0"/>
              </a:spcAft>
              <a:buClr>
                <a:srgbClr val="FFFFFF"/>
              </a:buClr>
              <a:buSzPts val="4000"/>
              <a:buNone/>
              <a:defRPr sz="4000" b="1">
                <a:solidFill>
                  <a:srgbClr val="FFFFFF"/>
                </a:solidFill>
              </a:defRPr>
            </a:lvl2pPr>
            <a:lvl3pPr lvl="2" algn="ctr">
              <a:lnSpc>
                <a:spcPct val="100000"/>
              </a:lnSpc>
              <a:spcBef>
                <a:spcPts val="0"/>
              </a:spcBef>
              <a:spcAft>
                <a:spcPts val="0"/>
              </a:spcAft>
              <a:buClr>
                <a:srgbClr val="FFFFFF"/>
              </a:buClr>
              <a:buSzPts val="4000"/>
              <a:buNone/>
              <a:defRPr sz="4000" b="1">
                <a:solidFill>
                  <a:srgbClr val="FFFFFF"/>
                </a:solidFill>
              </a:defRPr>
            </a:lvl3pPr>
            <a:lvl4pPr lvl="3" algn="ctr">
              <a:lnSpc>
                <a:spcPct val="100000"/>
              </a:lnSpc>
              <a:spcBef>
                <a:spcPts val="0"/>
              </a:spcBef>
              <a:spcAft>
                <a:spcPts val="0"/>
              </a:spcAft>
              <a:buClr>
                <a:srgbClr val="FFFFFF"/>
              </a:buClr>
              <a:buSzPts val="4000"/>
              <a:buNone/>
              <a:defRPr sz="4000" b="1">
                <a:solidFill>
                  <a:srgbClr val="FFFFFF"/>
                </a:solidFill>
              </a:defRPr>
            </a:lvl4pPr>
            <a:lvl5pPr lvl="4" algn="ctr">
              <a:lnSpc>
                <a:spcPct val="100000"/>
              </a:lnSpc>
              <a:spcBef>
                <a:spcPts val="0"/>
              </a:spcBef>
              <a:spcAft>
                <a:spcPts val="0"/>
              </a:spcAft>
              <a:buClr>
                <a:srgbClr val="FFFFFF"/>
              </a:buClr>
              <a:buSzPts val="4000"/>
              <a:buNone/>
              <a:defRPr sz="4000" b="1">
                <a:solidFill>
                  <a:srgbClr val="FFFFFF"/>
                </a:solidFill>
              </a:defRPr>
            </a:lvl5pPr>
            <a:lvl6pPr lvl="5" algn="ctr">
              <a:lnSpc>
                <a:spcPct val="100000"/>
              </a:lnSpc>
              <a:spcBef>
                <a:spcPts val="0"/>
              </a:spcBef>
              <a:spcAft>
                <a:spcPts val="0"/>
              </a:spcAft>
              <a:buClr>
                <a:srgbClr val="FFFFFF"/>
              </a:buClr>
              <a:buSzPts val="4000"/>
              <a:buNone/>
              <a:defRPr sz="4000" b="1">
                <a:solidFill>
                  <a:srgbClr val="FFFFFF"/>
                </a:solidFill>
              </a:defRPr>
            </a:lvl6pPr>
            <a:lvl7pPr lvl="6" algn="ctr">
              <a:lnSpc>
                <a:spcPct val="100000"/>
              </a:lnSpc>
              <a:spcBef>
                <a:spcPts val="0"/>
              </a:spcBef>
              <a:spcAft>
                <a:spcPts val="0"/>
              </a:spcAft>
              <a:buClr>
                <a:srgbClr val="FFFFFF"/>
              </a:buClr>
              <a:buSzPts val="4000"/>
              <a:buNone/>
              <a:defRPr sz="4000" b="1">
                <a:solidFill>
                  <a:srgbClr val="FFFFFF"/>
                </a:solidFill>
              </a:defRPr>
            </a:lvl7pPr>
            <a:lvl8pPr lvl="7" algn="ctr">
              <a:lnSpc>
                <a:spcPct val="100000"/>
              </a:lnSpc>
              <a:spcBef>
                <a:spcPts val="0"/>
              </a:spcBef>
              <a:spcAft>
                <a:spcPts val="0"/>
              </a:spcAft>
              <a:buClr>
                <a:srgbClr val="FFFFFF"/>
              </a:buClr>
              <a:buSzPts val="4000"/>
              <a:buNone/>
              <a:defRPr sz="4000" b="1">
                <a:solidFill>
                  <a:srgbClr val="FFFFFF"/>
                </a:solidFill>
              </a:defRPr>
            </a:lvl8pPr>
            <a:lvl9pPr lvl="8" algn="ctr">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66" name="Google Shape;66;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4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pPr marL="0" lvl="0" indent="0" algn="r" rtl="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p1"/>
          <p:cNvPicPr preferRelativeResize="0"/>
          <p:nvPr/>
        </p:nvPicPr>
        <p:blipFill rotWithShape="1">
          <a:blip r:embed="rId3">
            <a:alphaModFix/>
          </a:blip>
          <a:srcRect l="22190" r="22195"/>
          <a:stretch/>
        </p:blipFill>
        <p:spPr>
          <a:xfrm>
            <a:off x="-25" y="0"/>
            <a:ext cx="6096349" cy="5143500"/>
          </a:xfrm>
          <a:prstGeom prst="rect">
            <a:avLst/>
          </a:prstGeom>
          <a:noFill/>
          <a:ln>
            <a:noFill/>
          </a:ln>
        </p:spPr>
      </p:pic>
      <p:sp>
        <p:nvSpPr>
          <p:cNvPr id="400" name="Google Shape;400;p1"/>
          <p:cNvSpPr txBox="1">
            <a:spLocks noGrp="1"/>
          </p:cNvSpPr>
          <p:nvPr>
            <p:ph type="title"/>
          </p:nvPr>
        </p:nvSpPr>
        <p:spPr>
          <a:xfrm>
            <a:off x="6293125" y="658050"/>
            <a:ext cx="2665500" cy="37233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19658"/>
              <a:buNone/>
            </a:pPr>
            <a:endParaRPr b="1"/>
          </a:p>
          <a:p>
            <a:pPr marL="0" lvl="0" indent="0" algn="l" rtl="0">
              <a:lnSpc>
                <a:spcPct val="100000"/>
              </a:lnSpc>
              <a:spcBef>
                <a:spcPts val="0"/>
              </a:spcBef>
              <a:spcAft>
                <a:spcPts val="0"/>
              </a:spcAft>
              <a:buSzPct val="119658"/>
              <a:buNone/>
            </a:pPr>
            <a:endParaRPr b="1"/>
          </a:p>
          <a:p>
            <a:pPr marL="0" lvl="0" indent="0" algn="l" rtl="0">
              <a:lnSpc>
                <a:spcPct val="100000"/>
              </a:lnSpc>
              <a:spcBef>
                <a:spcPts val="0"/>
              </a:spcBef>
              <a:spcAft>
                <a:spcPts val="0"/>
              </a:spcAft>
              <a:buSzPct val="119658"/>
              <a:buNone/>
            </a:pPr>
            <a:endParaRPr b="1"/>
          </a:p>
          <a:p>
            <a:pPr marL="0" lvl="0" indent="0" algn="ctr" rtl="0">
              <a:lnSpc>
                <a:spcPct val="100000"/>
              </a:lnSpc>
              <a:spcBef>
                <a:spcPts val="0"/>
              </a:spcBef>
              <a:spcAft>
                <a:spcPts val="0"/>
              </a:spcAft>
              <a:buSzPct val="119658"/>
              <a:buNone/>
            </a:pPr>
            <a:r>
              <a:rPr lang="es-419" b="0">
                <a:latin typeface="Calibri"/>
                <a:ea typeface="Calibri"/>
                <a:cs typeface="Calibri"/>
                <a:sym typeface="Calibri"/>
              </a:rPr>
              <a:t>Pastores de un pequeño rebaño</a:t>
            </a:r>
            <a:endParaRPr b="0">
              <a:latin typeface="Calibri"/>
              <a:ea typeface="Calibri"/>
              <a:cs typeface="Calibri"/>
              <a:sym typeface="Calibri"/>
            </a:endParaRPr>
          </a:p>
          <a:p>
            <a:pPr marL="0" lvl="0" indent="0" algn="l" rtl="0">
              <a:lnSpc>
                <a:spcPct val="100000"/>
              </a:lnSpc>
              <a:spcBef>
                <a:spcPts val="0"/>
              </a:spcBef>
              <a:spcAft>
                <a:spcPts val="0"/>
              </a:spcAft>
              <a:buSzPct val="119658"/>
              <a:buNone/>
            </a:pPr>
            <a:endParaRPr>
              <a:latin typeface="Calibri"/>
              <a:ea typeface="Calibri"/>
              <a:cs typeface="Calibri"/>
              <a:sym typeface="Calibri"/>
            </a:endParaRPr>
          </a:p>
          <a:p>
            <a:pPr marL="0" lvl="0" indent="0" algn="ctr" rtl="0">
              <a:lnSpc>
                <a:spcPct val="100000"/>
              </a:lnSpc>
              <a:spcBef>
                <a:spcPts val="0"/>
              </a:spcBef>
              <a:spcAft>
                <a:spcPts val="0"/>
              </a:spcAft>
              <a:buSzPct val="119658"/>
              <a:buNone/>
            </a:pPr>
            <a:r>
              <a:rPr lang="es-419">
                <a:latin typeface="Calibri"/>
                <a:ea typeface="Calibri"/>
                <a:cs typeface="Calibri"/>
                <a:sym typeface="Calibri"/>
              </a:rPr>
              <a:t>El perfil del catequista en una Iglesia sinodal en salida hacia las periferias</a:t>
            </a:r>
            <a:endParaRPr>
              <a:latin typeface="Calibri"/>
              <a:ea typeface="Calibri"/>
              <a:cs typeface="Calibri"/>
              <a:sym typeface="Calibri"/>
            </a:endParaRPr>
          </a:p>
          <a:p>
            <a:pPr marL="0" lvl="0" indent="0" algn="ctr" rtl="0">
              <a:lnSpc>
                <a:spcPct val="100000"/>
              </a:lnSpc>
              <a:spcBef>
                <a:spcPts val="0"/>
              </a:spcBef>
              <a:spcAft>
                <a:spcPts val="0"/>
              </a:spcAft>
              <a:buSzPct val="119658"/>
              <a:buNone/>
            </a:pPr>
            <a:r>
              <a:rPr lang="es-419" i="1">
                <a:latin typeface="Calibri"/>
                <a:ea typeface="Calibri"/>
                <a:cs typeface="Calibri"/>
                <a:sym typeface="Calibri"/>
              </a:rPr>
              <a:t> </a:t>
            </a:r>
            <a:endParaRPr i="1">
              <a:latin typeface="Calibri"/>
              <a:ea typeface="Calibri"/>
              <a:cs typeface="Calibri"/>
              <a:sym typeface="Calibri"/>
            </a:endParaRPr>
          </a:p>
          <a:p>
            <a:pPr marL="0" lvl="0" indent="0" algn="l" rtl="0">
              <a:lnSpc>
                <a:spcPct val="100000"/>
              </a:lnSpc>
              <a:spcBef>
                <a:spcPts val="0"/>
              </a:spcBef>
              <a:spcAft>
                <a:spcPts val="0"/>
              </a:spcAft>
              <a:buSzPct val="119658"/>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10"/>
          <p:cNvSpPr txBox="1">
            <a:spLocks noGrp="1"/>
          </p:cNvSpPr>
          <p:nvPr>
            <p:ph type="title"/>
          </p:nvPr>
        </p:nvSpPr>
        <p:spPr>
          <a:xfrm>
            <a:off x="311700" y="214875"/>
            <a:ext cx="8520600" cy="802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990"/>
              <a:buFont typeface="Arial"/>
              <a:buNone/>
            </a:pPr>
            <a:r>
              <a:rPr lang="es-419" sz="1480" b="1">
                <a:solidFill>
                  <a:srgbClr val="38761D"/>
                </a:solidFill>
                <a:highlight>
                  <a:srgbClr val="FFFFFF"/>
                </a:highlight>
                <a:latin typeface="Calibri"/>
                <a:ea typeface="Calibri"/>
                <a:cs typeface="Calibri"/>
                <a:sym typeface="Calibri"/>
              </a:rPr>
              <a:t>La eclesiología que subyace al pensamiento pastoral de Francisco recoge la herencia del Concilio y, volviendo a esa fuente, brotan </a:t>
            </a:r>
            <a:r>
              <a:rPr lang="es-419" sz="1480" b="1" i="1">
                <a:solidFill>
                  <a:srgbClr val="38761D"/>
                </a:solidFill>
                <a:highlight>
                  <a:srgbClr val="FFFFFF"/>
                </a:highlight>
                <a:latin typeface="Calibri"/>
                <a:ea typeface="Calibri"/>
                <a:cs typeface="Calibri"/>
                <a:sym typeface="Calibri"/>
              </a:rPr>
              <a:t>“nuevos caminos, métodos creativos, otras formas de expresión, signos más elocuentes,  palabras cargadas de renovado significado para el mundo actual.”</a:t>
            </a:r>
            <a:endParaRPr sz="1480" b="1">
              <a:solidFill>
                <a:srgbClr val="38761D"/>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Clr>
                <a:schemeClr val="dk1"/>
              </a:buClr>
              <a:buSzPts val="990"/>
              <a:buFont typeface="Arial"/>
              <a:buNone/>
            </a:pPr>
            <a:endParaRPr sz="1290" b="1">
              <a:solidFill>
                <a:srgbClr val="38761D"/>
              </a:solidFill>
            </a:endParaRPr>
          </a:p>
          <a:p>
            <a:pPr marL="0" lvl="0" indent="0" algn="l" rtl="0">
              <a:lnSpc>
                <a:spcPct val="100000"/>
              </a:lnSpc>
              <a:spcBef>
                <a:spcPts val="0"/>
              </a:spcBef>
              <a:spcAft>
                <a:spcPts val="0"/>
              </a:spcAft>
              <a:buClr>
                <a:schemeClr val="dk1"/>
              </a:buClr>
              <a:buSzPts val="990"/>
              <a:buFont typeface="Arial"/>
              <a:buNone/>
            </a:pPr>
            <a:endParaRPr sz="1290" b="1">
              <a:solidFill>
                <a:srgbClr val="38761D"/>
              </a:solidFill>
            </a:endParaRPr>
          </a:p>
          <a:p>
            <a:pPr marL="0" lvl="0" indent="0" algn="l" rtl="0">
              <a:lnSpc>
                <a:spcPct val="115000"/>
              </a:lnSpc>
              <a:spcBef>
                <a:spcPts val="1200"/>
              </a:spcBef>
              <a:spcAft>
                <a:spcPts val="0"/>
              </a:spcAft>
              <a:buClr>
                <a:schemeClr val="dk1"/>
              </a:buClr>
              <a:buSzPts val="990"/>
              <a:buFont typeface="Arial"/>
              <a:buNone/>
            </a:pPr>
            <a:r>
              <a:rPr lang="es-419" sz="1200" b="1">
                <a:solidFill>
                  <a:srgbClr val="38761D"/>
                </a:solidFill>
                <a:latin typeface="Times New Roman"/>
                <a:ea typeface="Times New Roman"/>
                <a:cs typeface="Times New Roman"/>
                <a:sym typeface="Times New Roman"/>
              </a:rPr>
              <a:t>[1]</a:t>
            </a:r>
            <a:r>
              <a:rPr lang="es-419" sz="1290" b="1">
                <a:solidFill>
                  <a:srgbClr val="38761D"/>
                </a:solidFill>
              </a:rPr>
              <a:t> Cfr. EG 11.</a:t>
            </a:r>
            <a:endParaRPr sz="1290" b="1">
              <a:solidFill>
                <a:srgbClr val="38761D"/>
              </a:solidFill>
            </a:endParaRPr>
          </a:p>
          <a:p>
            <a:pPr marL="0" lvl="0" indent="0" algn="l" rtl="0">
              <a:lnSpc>
                <a:spcPct val="115000"/>
              </a:lnSpc>
              <a:spcBef>
                <a:spcPts val="1200"/>
              </a:spcBef>
              <a:spcAft>
                <a:spcPts val="0"/>
              </a:spcAft>
              <a:buClr>
                <a:schemeClr val="dk1"/>
              </a:buClr>
              <a:buSzPts val="990"/>
              <a:buFont typeface="Arial"/>
              <a:buNone/>
            </a:pPr>
            <a:r>
              <a:rPr lang="es-419" sz="1290" b="1">
                <a:solidFill>
                  <a:srgbClr val="38761D"/>
                </a:solidFill>
              </a:rPr>
              <a:t> </a:t>
            </a:r>
            <a:endParaRPr sz="1290" b="1">
              <a:solidFill>
                <a:srgbClr val="38761D"/>
              </a:solidFill>
            </a:endParaRPr>
          </a:p>
          <a:p>
            <a:pPr marL="0" lvl="0" indent="0" algn="l" rtl="0">
              <a:lnSpc>
                <a:spcPct val="100000"/>
              </a:lnSpc>
              <a:spcBef>
                <a:spcPts val="1200"/>
              </a:spcBef>
              <a:spcAft>
                <a:spcPts val="0"/>
              </a:spcAft>
              <a:buSzPts val="990"/>
              <a:buNone/>
            </a:pPr>
            <a:endParaRPr sz="2820" b="1">
              <a:solidFill>
                <a:srgbClr val="38761D"/>
              </a:solidFill>
            </a:endParaRPr>
          </a:p>
        </p:txBody>
      </p:sp>
      <p:sp>
        <p:nvSpPr>
          <p:cNvPr id="448" name="Google Shape;448;p10"/>
          <p:cNvSpPr txBox="1">
            <a:spLocks noGrp="1"/>
          </p:cNvSpPr>
          <p:nvPr>
            <p:ph type="body" idx="1"/>
          </p:nvPr>
        </p:nvSpPr>
        <p:spPr>
          <a:xfrm>
            <a:off x="311700" y="1152475"/>
            <a:ext cx="3999900" cy="3416400"/>
          </a:xfrm>
          <a:prstGeom prst="rect">
            <a:avLst/>
          </a:prstGeom>
          <a:solidFill>
            <a:srgbClr val="38761D"/>
          </a:solid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400"/>
              <a:buNone/>
            </a:pPr>
            <a:endParaRPr sz="1200" i="1">
              <a:solidFill>
                <a:schemeClr val="dk1"/>
              </a:solidFill>
              <a:highlight>
                <a:srgbClr val="FFFFFF"/>
              </a:highlight>
              <a:latin typeface="Calibri"/>
              <a:ea typeface="Calibri"/>
              <a:cs typeface="Calibri"/>
              <a:sym typeface="Calibri"/>
            </a:endParaRPr>
          </a:p>
          <a:p>
            <a:pPr marL="0" lvl="0" indent="0" algn="l" rtl="0">
              <a:lnSpc>
                <a:spcPct val="115000"/>
              </a:lnSpc>
              <a:spcBef>
                <a:spcPts val="1200"/>
              </a:spcBef>
              <a:spcAft>
                <a:spcPts val="0"/>
              </a:spcAft>
              <a:buSzPts val="1400"/>
              <a:buNone/>
            </a:pPr>
            <a:endParaRPr sz="1200" i="1">
              <a:solidFill>
                <a:schemeClr val="dk1"/>
              </a:solidFill>
              <a:highlight>
                <a:srgbClr val="FFFFFF"/>
              </a:highlight>
              <a:latin typeface="Calibri"/>
              <a:ea typeface="Calibri"/>
              <a:cs typeface="Calibri"/>
              <a:sym typeface="Calibri"/>
            </a:endParaRPr>
          </a:p>
          <a:p>
            <a:pPr marL="0" lvl="0" indent="0" algn="l" rtl="0">
              <a:lnSpc>
                <a:spcPct val="115000"/>
              </a:lnSpc>
              <a:spcBef>
                <a:spcPts val="1200"/>
              </a:spcBef>
              <a:spcAft>
                <a:spcPts val="0"/>
              </a:spcAft>
              <a:buSzPts val="1400"/>
              <a:buNone/>
            </a:pPr>
            <a:endParaRPr sz="1200" i="1">
              <a:solidFill>
                <a:schemeClr val="dk1"/>
              </a:solidFill>
              <a:highlight>
                <a:srgbClr val="FFFFFF"/>
              </a:highlight>
              <a:latin typeface="Calibri"/>
              <a:ea typeface="Calibri"/>
              <a:cs typeface="Calibri"/>
              <a:sym typeface="Calibri"/>
            </a:endParaRPr>
          </a:p>
          <a:p>
            <a:pPr marL="0" lvl="0" indent="0" algn="l" rtl="0">
              <a:lnSpc>
                <a:spcPct val="115000"/>
              </a:lnSpc>
              <a:spcBef>
                <a:spcPts val="1200"/>
              </a:spcBef>
              <a:spcAft>
                <a:spcPts val="0"/>
              </a:spcAft>
              <a:buSzPts val="1400"/>
              <a:buNone/>
            </a:pPr>
            <a:endParaRPr sz="1200" i="1">
              <a:solidFill>
                <a:schemeClr val="dk1"/>
              </a:solidFill>
              <a:highlight>
                <a:srgbClr val="FFFFFF"/>
              </a:highlight>
              <a:latin typeface="Calibri"/>
              <a:ea typeface="Calibri"/>
              <a:cs typeface="Calibri"/>
              <a:sym typeface="Calibri"/>
            </a:endParaRPr>
          </a:p>
          <a:p>
            <a:pPr marL="0" lvl="0" indent="0" algn="l" rtl="0">
              <a:lnSpc>
                <a:spcPct val="115000"/>
              </a:lnSpc>
              <a:spcBef>
                <a:spcPts val="1200"/>
              </a:spcBef>
              <a:spcAft>
                <a:spcPts val="0"/>
              </a:spcAft>
              <a:buSzPts val="1400"/>
              <a:buNone/>
            </a:pPr>
            <a:endParaRPr/>
          </a:p>
          <a:p>
            <a:pPr marL="0" lvl="0" indent="0" algn="l" rtl="0">
              <a:lnSpc>
                <a:spcPct val="115000"/>
              </a:lnSpc>
              <a:spcBef>
                <a:spcPts val="1200"/>
              </a:spcBef>
              <a:spcAft>
                <a:spcPts val="1200"/>
              </a:spcAft>
              <a:buSzPts val="1400"/>
              <a:buNone/>
            </a:pPr>
            <a:endParaRPr/>
          </a:p>
        </p:txBody>
      </p:sp>
      <p:sp>
        <p:nvSpPr>
          <p:cNvPr id="449" name="Google Shape;449;p1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fontScale="25000" lnSpcReduction="20000"/>
          </a:bodyPr>
          <a:lstStyle/>
          <a:p>
            <a:pPr marL="0" lvl="0" indent="0" algn="just" rtl="0">
              <a:lnSpc>
                <a:spcPct val="115000"/>
              </a:lnSpc>
              <a:spcBef>
                <a:spcPts val="1200"/>
              </a:spcBef>
              <a:spcAft>
                <a:spcPts val="0"/>
              </a:spcAft>
              <a:buSzPct val="111045"/>
              <a:buNone/>
            </a:pPr>
            <a:endParaRPr sz="5043" b="1" i="1">
              <a:solidFill>
                <a:srgbClr val="38761D"/>
              </a:solidFill>
              <a:highlight>
                <a:srgbClr val="FFFFFF"/>
              </a:highlight>
              <a:latin typeface="Calibri"/>
              <a:ea typeface="Calibri"/>
              <a:cs typeface="Calibri"/>
              <a:sym typeface="Calibri"/>
            </a:endParaRPr>
          </a:p>
          <a:p>
            <a:pPr marL="0" lvl="0" indent="0" algn="just" rtl="0">
              <a:lnSpc>
                <a:spcPct val="115000"/>
              </a:lnSpc>
              <a:spcBef>
                <a:spcPts val="1200"/>
              </a:spcBef>
              <a:spcAft>
                <a:spcPts val="0"/>
              </a:spcAft>
              <a:buClr>
                <a:schemeClr val="dk1"/>
              </a:buClr>
              <a:buSzPts val="275"/>
              <a:buFont typeface="Arial"/>
              <a:buNone/>
            </a:pPr>
            <a:r>
              <a:rPr lang="es-419" sz="7200" b="1" i="1">
                <a:solidFill>
                  <a:srgbClr val="38761D"/>
                </a:solidFill>
                <a:highlight>
                  <a:srgbClr val="FFFFFF"/>
                </a:highlight>
                <a:latin typeface="Calibri"/>
                <a:ea typeface="Calibri"/>
                <a:cs typeface="Calibri"/>
                <a:sym typeface="Calibri"/>
              </a:rPr>
              <a:t>Por eso, este Pontificado puede ser visto como un desarrollo original y una nueva etapa del acontecimiento conciliar.”</a:t>
            </a:r>
            <a:r>
              <a:rPr lang="es-419" sz="7200" b="1">
                <a:solidFill>
                  <a:srgbClr val="38761D"/>
                </a:solidFill>
                <a:highlight>
                  <a:srgbClr val="FFFFFF"/>
                </a:highlight>
                <a:latin typeface="Calibri"/>
                <a:ea typeface="Calibri"/>
                <a:cs typeface="Calibri"/>
                <a:sym typeface="Calibri"/>
              </a:rPr>
              <a:t> Esta Iglesia, que es comunión, es el “</a:t>
            </a:r>
            <a:r>
              <a:rPr lang="es-419" sz="7200" b="1" i="1">
                <a:solidFill>
                  <a:srgbClr val="38761D"/>
                </a:solidFill>
                <a:highlight>
                  <a:srgbClr val="FFFFFF"/>
                </a:highlight>
                <a:latin typeface="Calibri"/>
                <a:ea typeface="Calibri"/>
                <a:cs typeface="Calibri"/>
                <a:sym typeface="Calibri"/>
              </a:rPr>
              <a:t>pueblo pastoral</a:t>
            </a:r>
            <a:r>
              <a:rPr lang="es-419" sz="7200" b="1">
                <a:solidFill>
                  <a:srgbClr val="38761D"/>
                </a:solidFill>
                <a:highlight>
                  <a:srgbClr val="FFFFFF"/>
                </a:highlight>
                <a:latin typeface="Calibri"/>
                <a:ea typeface="Calibri"/>
                <a:cs typeface="Calibri"/>
                <a:sym typeface="Calibri"/>
              </a:rPr>
              <a:t>” en salida y en camino sinodal hacia las periferias. Es también servidora, es la Iglesia samaritana que se abaja, para servir a la humanidad herida. (</a:t>
            </a:r>
            <a:r>
              <a:rPr lang="es-419" sz="7200" b="1">
                <a:solidFill>
                  <a:srgbClr val="38761D"/>
                </a:solidFill>
                <a:latin typeface="Calibri"/>
                <a:ea typeface="Calibri"/>
                <a:cs typeface="Calibri"/>
                <a:sym typeface="Calibri"/>
              </a:rPr>
              <a:t>Lc. 10, 33 – 35)</a:t>
            </a:r>
            <a:endParaRPr sz="7200" b="1">
              <a:solidFill>
                <a:srgbClr val="38761D"/>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ct val="100000"/>
              <a:buFont typeface="Arial"/>
              <a:buNone/>
            </a:pPr>
            <a:endParaRPr sz="1100">
              <a:solidFill>
                <a:schemeClr val="dk1"/>
              </a:solidFill>
            </a:endParaRPr>
          </a:p>
          <a:p>
            <a:pPr marL="0" lvl="0" indent="0" algn="l" rtl="0">
              <a:lnSpc>
                <a:spcPct val="115000"/>
              </a:lnSpc>
              <a:spcBef>
                <a:spcPts val="0"/>
              </a:spcBef>
              <a:spcAft>
                <a:spcPts val="0"/>
              </a:spcAft>
              <a:buClr>
                <a:schemeClr val="dk1"/>
              </a:buClr>
              <a:buSzPct val="100000"/>
              <a:buFont typeface="Arial"/>
              <a:buNone/>
            </a:pPr>
            <a:endParaRPr sz="1100">
              <a:solidFill>
                <a:schemeClr val="dk1"/>
              </a:solidFill>
            </a:endParaRPr>
          </a:p>
          <a:p>
            <a:pPr marL="0" lvl="0" indent="0" algn="l" rtl="0">
              <a:lnSpc>
                <a:spcPct val="115000"/>
              </a:lnSpc>
              <a:spcBef>
                <a:spcPts val="1200"/>
              </a:spcBef>
              <a:spcAft>
                <a:spcPts val="0"/>
              </a:spcAft>
              <a:buClr>
                <a:schemeClr val="dk1"/>
              </a:buClr>
              <a:buSzPct val="100000"/>
              <a:buFont typeface="Arial"/>
              <a:buNone/>
            </a:pPr>
            <a:endParaRPr sz="1100">
              <a:solidFill>
                <a:schemeClr val="dk1"/>
              </a:solidFill>
            </a:endParaRPr>
          </a:p>
          <a:p>
            <a:pPr marL="0" lvl="0" indent="0" algn="l" rtl="0">
              <a:lnSpc>
                <a:spcPct val="115000"/>
              </a:lnSpc>
              <a:spcBef>
                <a:spcPts val="1200"/>
              </a:spcBef>
              <a:spcAft>
                <a:spcPts val="0"/>
              </a:spcAft>
              <a:buClr>
                <a:schemeClr val="dk1"/>
              </a:buClr>
              <a:buSzPct val="100000"/>
              <a:buFont typeface="Arial"/>
              <a:buNone/>
            </a:pPr>
            <a:r>
              <a:rPr lang="es-419" sz="1100">
                <a:solidFill>
                  <a:schemeClr val="dk1"/>
                </a:solidFill>
              </a:rPr>
              <a:t> </a:t>
            </a:r>
            <a:endParaRPr sz="1100">
              <a:solidFill>
                <a:schemeClr val="dk1"/>
              </a:solidFill>
            </a:endParaRPr>
          </a:p>
          <a:p>
            <a:pPr marL="0" lvl="0" indent="0" algn="l" rtl="0">
              <a:lnSpc>
                <a:spcPct val="115000"/>
              </a:lnSpc>
              <a:spcBef>
                <a:spcPts val="1200"/>
              </a:spcBef>
              <a:spcAft>
                <a:spcPts val="1200"/>
              </a:spcAft>
              <a:buSzPts val="1400"/>
              <a:buNone/>
            </a:pPr>
            <a:endParaRPr/>
          </a:p>
        </p:txBody>
      </p:sp>
      <p:pic>
        <p:nvPicPr>
          <p:cNvPr id="450" name="Google Shape;450;p10"/>
          <p:cNvPicPr preferRelativeResize="0"/>
          <p:nvPr/>
        </p:nvPicPr>
        <p:blipFill rotWithShape="1">
          <a:blip r:embed="rId3">
            <a:alphaModFix/>
          </a:blip>
          <a:srcRect/>
          <a:stretch/>
        </p:blipFill>
        <p:spPr>
          <a:xfrm>
            <a:off x="470025" y="1410100"/>
            <a:ext cx="3612550" cy="29007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11"/>
          <p:cNvSpPr txBox="1">
            <a:spLocks noGrp="1"/>
          </p:cNvSpPr>
          <p:nvPr>
            <p:ph type="title"/>
          </p:nvPr>
        </p:nvSpPr>
        <p:spPr>
          <a:xfrm>
            <a:off x="311700" y="228300"/>
            <a:ext cx="8520600" cy="789300"/>
          </a:xfrm>
          <a:prstGeom prst="rect">
            <a:avLst/>
          </a:prstGeom>
          <a:solidFill>
            <a:srgbClr val="38761D"/>
          </a:solid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2800"/>
              <a:buNone/>
            </a:pPr>
            <a:r>
              <a:rPr lang="es-419" sz="1700" b="1">
                <a:solidFill>
                  <a:schemeClr val="lt1"/>
                </a:solidFill>
                <a:latin typeface="Calibri"/>
                <a:ea typeface="Calibri"/>
                <a:cs typeface="Calibri"/>
                <a:sym typeface="Calibri"/>
              </a:rPr>
              <a:t>El Espíritu Santo nos regala diversos carismas. Ellos son dones que no pueden permanecer ocultos (Mt. 5,</a:t>
            </a:r>
            <a:r>
              <a:rPr lang="es-419" sz="1700" b="1">
                <a:solidFill>
                  <a:schemeClr val="lt1"/>
                </a:solidFill>
                <a:latin typeface="Times New Roman"/>
                <a:ea typeface="Times New Roman"/>
                <a:cs typeface="Times New Roman"/>
                <a:sym typeface="Times New Roman"/>
              </a:rPr>
              <a:t> </a:t>
            </a:r>
            <a:r>
              <a:rPr lang="es-419" sz="1700" b="1">
                <a:solidFill>
                  <a:schemeClr val="lt1"/>
                </a:solidFill>
                <a:latin typeface="Calibri"/>
                <a:ea typeface="Calibri"/>
                <a:cs typeface="Calibri"/>
                <a:sym typeface="Calibri"/>
              </a:rPr>
              <a:t>13 – 16)</a:t>
            </a:r>
            <a:r>
              <a:rPr lang="es-419" sz="1700" b="1">
                <a:solidFill>
                  <a:schemeClr val="lt1"/>
                </a:solidFill>
                <a:latin typeface="Times New Roman"/>
                <a:ea typeface="Times New Roman"/>
                <a:cs typeface="Times New Roman"/>
                <a:sym typeface="Times New Roman"/>
              </a:rPr>
              <a:t> </a:t>
            </a:r>
            <a:r>
              <a:rPr lang="es-419" sz="1700" b="1">
                <a:solidFill>
                  <a:schemeClr val="lt1"/>
                </a:solidFill>
                <a:latin typeface="Calibri"/>
                <a:ea typeface="Calibri"/>
                <a:cs typeface="Calibri"/>
                <a:sym typeface="Calibri"/>
              </a:rPr>
              <a:t>ni enterrados (Mt. 25, 14 – 30). </a:t>
            </a:r>
            <a:endParaRPr sz="3300" b="1">
              <a:solidFill>
                <a:schemeClr val="lt1"/>
              </a:solidFill>
            </a:endParaRPr>
          </a:p>
        </p:txBody>
      </p:sp>
      <p:sp>
        <p:nvSpPr>
          <p:cNvPr id="456" name="Google Shape;456;p1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1200"/>
              </a:spcAft>
              <a:buSzPts val="1400"/>
              <a:buNone/>
            </a:pPr>
            <a:r>
              <a:rPr lang="es-419" sz="1300" b="1">
                <a:solidFill>
                  <a:srgbClr val="38761D"/>
                </a:solidFill>
                <a:latin typeface="Calibri"/>
                <a:ea typeface="Calibri"/>
                <a:cs typeface="Calibri"/>
                <a:sym typeface="Calibri"/>
              </a:rPr>
              <a:t>Él nos concede gratuitamente esos carismas para que nosotros, como hijos de la Iglesia, los ofrezcamos y los hagamos crecer a través de los distintos servicios o ministerios que realizamos en la comunidad.</a:t>
            </a:r>
            <a:endParaRPr sz="1500" b="1">
              <a:solidFill>
                <a:srgbClr val="38761D"/>
              </a:solidFill>
            </a:endParaRPr>
          </a:p>
        </p:txBody>
      </p:sp>
      <p:sp>
        <p:nvSpPr>
          <p:cNvPr id="457" name="Google Shape;457;p1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fontScale="25000" lnSpcReduction="20000"/>
          </a:bodyPr>
          <a:lstStyle/>
          <a:p>
            <a:pPr marL="0" lvl="0" indent="0" algn="ctr" rtl="0">
              <a:lnSpc>
                <a:spcPct val="115000"/>
              </a:lnSpc>
              <a:spcBef>
                <a:spcPts val="0"/>
              </a:spcBef>
              <a:spcAft>
                <a:spcPts val="0"/>
              </a:spcAft>
              <a:buSzPct val="278884"/>
              <a:buNone/>
            </a:pPr>
            <a:endParaRPr sz="2008" b="1">
              <a:solidFill>
                <a:srgbClr val="38761D"/>
              </a:solidFill>
              <a:latin typeface="Calibri"/>
              <a:ea typeface="Calibri"/>
              <a:cs typeface="Calibri"/>
              <a:sym typeface="Calibri"/>
            </a:endParaRPr>
          </a:p>
          <a:p>
            <a:pPr marL="0" lvl="0" indent="0" algn="ctr" rtl="0">
              <a:lnSpc>
                <a:spcPct val="115000"/>
              </a:lnSpc>
              <a:spcBef>
                <a:spcPts val="1200"/>
              </a:spcBef>
              <a:spcAft>
                <a:spcPts val="0"/>
              </a:spcAft>
              <a:buSzPct val="278884"/>
              <a:buNone/>
            </a:pPr>
            <a:endParaRPr sz="2008" b="1">
              <a:solidFill>
                <a:srgbClr val="38761D"/>
              </a:solidFill>
              <a:latin typeface="Calibri"/>
              <a:ea typeface="Calibri"/>
              <a:cs typeface="Calibri"/>
              <a:sym typeface="Calibri"/>
            </a:endParaRPr>
          </a:p>
          <a:p>
            <a:pPr marL="0" lvl="0" indent="0" algn="ctr" rtl="0">
              <a:lnSpc>
                <a:spcPct val="115000"/>
              </a:lnSpc>
              <a:spcBef>
                <a:spcPts val="1200"/>
              </a:spcBef>
              <a:spcAft>
                <a:spcPts val="0"/>
              </a:spcAft>
              <a:buSzPct val="97493"/>
              <a:buNone/>
            </a:pPr>
            <a:endParaRPr sz="5744" b="1">
              <a:solidFill>
                <a:srgbClr val="38761D"/>
              </a:solidFill>
              <a:latin typeface="Calibri"/>
              <a:ea typeface="Calibri"/>
              <a:cs typeface="Calibri"/>
              <a:sym typeface="Calibri"/>
            </a:endParaRPr>
          </a:p>
          <a:p>
            <a:pPr marL="0" lvl="0" indent="0" algn="ctr" rtl="0">
              <a:lnSpc>
                <a:spcPct val="115000"/>
              </a:lnSpc>
              <a:spcBef>
                <a:spcPts val="1200"/>
              </a:spcBef>
              <a:spcAft>
                <a:spcPts val="0"/>
              </a:spcAft>
              <a:buSzPct val="97493"/>
              <a:buNone/>
            </a:pPr>
            <a:endParaRPr sz="5744" b="1">
              <a:solidFill>
                <a:srgbClr val="38761D"/>
              </a:solidFill>
              <a:latin typeface="Calibri"/>
              <a:ea typeface="Calibri"/>
              <a:cs typeface="Calibri"/>
              <a:sym typeface="Calibri"/>
            </a:endParaRPr>
          </a:p>
          <a:p>
            <a:pPr marL="0" lvl="0" indent="0" algn="ctr" rtl="0">
              <a:lnSpc>
                <a:spcPct val="115000"/>
              </a:lnSpc>
              <a:spcBef>
                <a:spcPts val="1200"/>
              </a:spcBef>
              <a:spcAft>
                <a:spcPts val="0"/>
              </a:spcAft>
              <a:buClr>
                <a:schemeClr val="dk1"/>
              </a:buClr>
              <a:buSzPts val="275"/>
              <a:buFont typeface="Arial"/>
              <a:buNone/>
            </a:pPr>
            <a:r>
              <a:rPr lang="es-419" sz="5744" b="1">
                <a:solidFill>
                  <a:srgbClr val="38761D"/>
                </a:solidFill>
                <a:latin typeface="Calibri"/>
                <a:ea typeface="Calibri"/>
                <a:cs typeface="Calibri"/>
                <a:sym typeface="Calibri"/>
              </a:rPr>
              <a:t>“</a:t>
            </a:r>
            <a:r>
              <a:rPr lang="es-419" sz="5744" b="1" i="1">
                <a:solidFill>
                  <a:srgbClr val="38761D"/>
                </a:solidFill>
                <a:highlight>
                  <a:srgbClr val="FFFFFF"/>
                </a:highlight>
                <a:latin typeface="Calibri"/>
                <a:ea typeface="Calibri"/>
                <a:cs typeface="Calibri"/>
                <a:sym typeface="Calibri"/>
              </a:rPr>
              <a:t>El Concilio Vaticano II presenta los ministerios y los carismas como dones del Espíritu Santo para la edificación del Cuerpo de Cristo y para el cumplimiento de su misión salvadora en el mundo.”</a:t>
            </a:r>
            <a:r>
              <a:rPr lang="es-419" sz="5744" b="1">
                <a:solidFill>
                  <a:srgbClr val="38761D"/>
                </a:solidFill>
                <a:highlight>
                  <a:srgbClr val="FFFFFF"/>
                </a:highlight>
                <a:latin typeface="Calibri"/>
                <a:ea typeface="Calibri"/>
                <a:cs typeface="Calibri"/>
                <a:sym typeface="Calibri"/>
              </a:rPr>
              <a:t> La ministerialidad es, por lo tanto, un rasgo esencial en la naturaleza de la Iglesia.</a:t>
            </a:r>
            <a:endParaRPr sz="5744" b="1">
              <a:solidFill>
                <a:srgbClr val="38761D"/>
              </a:solidFill>
              <a:highlight>
                <a:srgbClr val="FFFFFF"/>
              </a:highlight>
              <a:latin typeface="Calibri"/>
              <a:ea typeface="Calibri"/>
              <a:cs typeface="Calibri"/>
              <a:sym typeface="Calibri"/>
            </a:endParaRPr>
          </a:p>
          <a:p>
            <a:pPr marL="0" lvl="0" indent="0" algn="l" rtl="0">
              <a:lnSpc>
                <a:spcPct val="115000"/>
              </a:lnSpc>
              <a:spcBef>
                <a:spcPts val="1200"/>
              </a:spcBef>
              <a:spcAft>
                <a:spcPts val="0"/>
              </a:spcAft>
              <a:buClr>
                <a:schemeClr val="dk1"/>
              </a:buClr>
              <a:buSzPct val="54777"/>
              <a:buFont typeface="Arial"/>
              <a:buNone/>
            </a:pPr>
            <a:endParaRPr sz="2008">
              <a:solidFill>
                <a:schemeClr val="dk1"/>
              </a:solidFill>
            </a:endParaRPr>
          </a:p>
          <a:p>
            <a:pPr marL="0" lvl="0" indent="0" algn="l" rtl="0">
              <a:lnSpc>
                <a:spcPct val="115000"/>
              </a:lnSpc>
              <a:spcBef>
                <a:spcPts val="1200"/>
              </a:spcBef>
              <a:spcAft>
                <a:spcPts val="0"/>
              </a:spcAft>
              <a:buClr>
                <a:schemeClr val="dk1"/>
              </a:buClr>
              <a:buSzPct val="100000"/>
              <a:buFont typeface="Arial"/>
              <a:buNone/>
            </a:pPr>
            <a:endParaRPr sz="1100">
              <a:solidFill>
                <a:schemeClr val="dk1"/>
              </a:solidFill>
            </a:endParaRPr>
          </a:p>
          <a:p>
            <a:pPr marL="0" lvl="0" indent="0" algn="l" rtl="0">
              <a:lnSpc>
                <a:spcPct val="115000"/>
              </a:lnSpc>
              <a:spcBef>
                <a:spcPts val="1200"/>
              </a:spcBef>
              <a:spcAft>
                <a:spcPts val="0"/>
              </a:spcAft>
              <a:buClr>
                <a:schemeClr val="dk1"/>
              </a:buClr>
              <a:buSzPct val="100000"/>
              <a:buFont typeface="Arial"/>
              <a:buNone/>
            </a:pPr>
            <a:r>
              <a:rPr lang="es-419" sz="1100">
                <a:solidFill>
                  <a:schemeClr val="dk1"/>
                </a:solidFill>
              </a:rPr>
              <a:t> </a:t>
            </a:r>
            <a:endParaRPr sz="1100">
              <a:solidFill>
                <a:schemeClr val="dk1"/>
              </a:solidFill>
            </a:endParaRPr>
          </a:p>
          <a:p>
            <a:pPr marL="0" lvl="0" indent="0" algn="l" rtl="0">
              <a:lnSpc>
                <a:spcPct val="115000"/>
              </a:lnSpc>
              <a:spcBef>
                <a:spcPts val="1200"/>
              </a:spcBef>
              <a:spcAft>
                <a:spcPts val="1200"/>
              </a:spcAft>
              <a:buSzPts val="1400"/>
              <a:buNone/>
            </a:pPr>
            <a:endParaRPr/>
          </a:p>
        </p:txBody>
      </p:sp>
      <p:pic>
        <p:nvPicPr>
          <p:cNvPr id="458" name="Google Shape;458;p11"/>
          <p:cNvPicPr preferRelativeResize="0"/>
          <p:nvPr/>
        </p:nvPicPr>
        <p:blipFill rotWithShape="1">
          <a:blip r:embed="rId3">
            <a:alphaModFix/>
          </a:blip>
          <a:srcRect/>
          <a:stretch/>
        </p:blipFill>
        <p:spPr>
          <a:xfrm>
            <a:off x="451663" y="2336600"/>
            <a:ext cx="3719976" cy="2477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12"/>
          <p:cNvSpPr txBox="1">
            <a:spLocks noGrp="1"/>
          </p:cNvSpPr>
          <p:nvPr>
            <p:ph type="ctrTitle"/>
          </p:nvPr>
        </p:nvSpPr>
        <p:spPr>
          <a:xfrm>
            <a:off x="1884750" y="959700"/>
            <a:ext cx="5374500" cy="3128700"/>
          </a:xfrm>
          <a:prstGeom prst="rect">
            <a:avLst/>
          </a:prstGeom>
          <a:noFill/>
          <a:ln>
            <a:noFill/>
          </a:ln>
        </p:spPr>
        <p:txBody>
          <a:bodyPr spcFirstLastPara="1" wrap="square" lIns="91425" tIns="91425" rIns="91425" bIns="91425" anchor="ctr" anchorCtr="0">
            <a:normAutofit/>
          </a:bodyPr>
          <a:lstStyle/>
          <a:p>
            <a:pPr marL="457200" lvl="0" indent="-228600" algn="ctr" rtl="0">
              <a:lnSpc>
                <a:spcPct val="100000"/>
              </a:lnSpc>
              <a:spcBef>
                <a:spcPts val="0"/>
              </a:spcBef>
              <a:spcAft>
                <a:spcPts val="0"/>
              </a:spcAft>
              <a:buSzPts val="4200"/>
              <a:buNone/>
            </a:pPr>
            <a:r>
              <a:rPr lang="es-419" b="0"/>
              <a:t>    </a:t>
            </a:r>
            <a:r>
              <a:rPr lang="es-419" sz="3433"/>
              <a:t> </a:t>
            </a:r>
            <a:r>
              <a:rPr lang="es-419" sz="3433" i="1">
                <a:latin typeface="Calibri"/>
                <a:ea typeface="Calibri"/>
                <a:cs typeface="Calibri"/>
                <a:sym typeface="Calibri"/>
              </a:rPr>
              <a:t>2</a:t>
            </a:r>
            <a:r>
              <a:rPr lang="es-419" sz="3433" b="0">
                <a:latin typeface="Calibri"/>
                <a:ea typeface="Calibri"/>
                <a:cs typeface="Calibri"/>
                <a:sym typeface="Calibri"/>
              </a:rPr>
              <a:t>. </a:t>
            </a:r>
            <a:r>
              <a:rPr lang="es-419" sz="3433" i="1">
                <a:latin typeface="Calibri"/>
                <a:ea typeface="Calibri"/>
                <a:cs typeface="Calibri"/>
                <a:sym typeface="Calibri"/>
              </a:rPr>
              <a:t>Vocación y actitudes del catequista</a:t>
            </a:r>
            <a:endParaRPr sz="3433" i="1">
              <a:latin typeface="Calibri"/>
              <a:ea typeface="Calibri"/>
              <a:cs typeface="Calibri"/>
              <a:sym typeface="Calibri"/>
            </a:endParaRPr>
          </a:p>
          <a:p>
            <a:pPr marL="0" lvl="0" indent="0" algn="l" rtl="0">
              <a:lnSpc>
                <a:spcPct val="100000"/>
              </a:lnSpc>
              <a:spcBef>
                <a:spcPts val="0"/>
              </a:spcBef>
              <a:spcAft>
                <a:spcPts val="0"/>
              </a:spcAft>
              <a:buSzPts val="42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Google Shape;468;p13"/>
          <p:cNvPicPr preferRelativeResize="0"/>
          <p:nvPr/>
        </p:nvPicPr>
        <p:blipFill rotWithShape="1">
          <a:blip r:embed="rId3">
            <a:alphaModFix amt="50000"/>
          </a:blip>
          <a:srcRect t="31222" b="31222"/>
          <a:stretch/>
        </p:blipFill>
        <p:spPr>
          <a:xfrm>
            <a:off x="0" y="0"/>
            <a:ext cx="9144005" cy="5143495"/>
          </a:xfrm>
          <a:prstGeom prst="rect">
            <a:avLst/>
          </a:prstGeom>
          <a:noFill/>
          <a:ln>
            <a:noFill/>
          </a:ln>
        </p:spPr>
      </p:pic>
      <p:sp>
        <p:nvSpPr>
          <p:cNvPr id="469" name="Google Shape;469;p13"/>
          <p:cNvSpPr txBox="1">
            <a:spLocks noGrp="1"/>
          </p:cNvSpPr>
          <p:nvPr>
            <p:ph type="ctrTitle"/>
          </p:nvPr>
        </p:nvSpPr>
        <p:spPr>
          <a:xfrm>
            <a:off x="1837575" y="1251525"/>
            <a:ext cx="5445900" cy="26406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4000"/>
              <a:buNone/>
            </a:pPr>
            <a:r>
              <a:rPr lang="es-419" sz="1600" i="1">
                <a:solidFill>
                  <a:schemeClr val="lt1"/>
                </a:solidFill>
                <a:latin typeface="Calibri"/>
                <a:ea typeface="Calibri"/>
                <a:cs typeface="Calibri"/>
                <a:sym typeface="Calibri"/>
              </a:rPr>
              <a:t>La vocación al ministerio de la catequesis surge del sacramento del Bautismo y se fortalece con la Confirmación, sacramentos por los cuales el laico participa en el oficio sacerdotal, profético y real de Cristo. Además de la vocación común al apostolado, algunos fieles se sienten llamados por Dios para asumir el papel de catequistas en la comunidad cristiana, al servicio de una catequesis más orgánica y estructurada. Este llamado personal de Jesucristo y la relación con Él son el verdadero motor de la acción del catequista</a:t>
            </a:r>
            <a:endParaRPr sz="44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14"/>
          <p:cNvSpPr txBox="1">
            <a:spLocks noGrp="1"/>
          </p:cNvSpPr>
          <p:nvPr>
            <p:ph type="title" idx="4294967295"/>
          </p:nvPr>
        </p:nvSpPr>
        <p:spPr>
          <a:xfrm>
            <a:off x="332325" y="295450"/>
            <a:ext cx="8423700" cy="3751200"/>
          </a:xfrm>
          <a:prstGeom prst="rect">
            <a:avLst/>
          </a:prstGeom>
          <a:noFill/>
          <a:ln>
            <a:noFill/>
          </a:ln>
        </p:spPr>
        <p:txBody>
          <a:bodyPr spcFirstLastPara="1" wrap="square" lIns="91425" tIns="91425" rIns="91425" bIns="91425" anchor="t" anchorCtr="0">
            <a:normAutofit/>
          </a:bodyPr>
          <a:lstStyle/>
          <a:p>
            <a:pPr marL="0" lvl="0" indent="0" algn="just" rtl="0">
              <a:lnSpc>
                <a:spcPct val="100000"/>
              </a:lnSpc>
              <a:spcBef>
                <a:spcPts val="0"/>
              </a:spcBef>
              <a:spcAft>
                <a:spcPts val="0"/>
              </a:spcAft>
              <a:buSzPts val="2800"/>
              <a:buNone/>
            </a:pPr>
            <a:r>
              <a:rPr lang="es-419" sz="2000">
                <a:solidFill>
                  <a:srgbClr val="38761D"/>
                </a:solidFill>
                <a:latin typeface="Calibri"/>
                <a:ea typeface="Calibri"/>
                <a:cs typeface="Calibri"/>
                <a:sym typeface="Calibri"/>
              </a:rPr>
              <a:t>“</a:t>
            </a:r>
            <a:r>
              <a:rPr lang="es-419" sz="2000" i="1">
                <a:solidFill>
                  <a:srgbClr val="38761D"/>
                </a:solidFill>
                <a:latin typeface="Calibri"/>
                <a:ea typeface="Calibri"/>
                <a:cs typeface="Calibri"/>
                <a:sym typeface="Calibri"/>
              </a:rPr>
              <a:t>Este ministerio posee un fuerte valor vocacional que requiere el debido discernimiento por parte del Obispo y que se evidencia con el Rito de Institución. En efecto, éste es un servicio estable que se presta a la Iglesia local según las necesidades pastorales identificadas por el Ordinario del lugar, pero realizado de manera laical como lo exige la naturaleza misma del ministerio."</a:t>
            </a:r>
            <a:endParaRPr sz="5000">
              <a:solidFill>
                <a:srgbClr val="38761D"/>
              </a:solidFill>
            </a:endParaRPr>
          </a:p>
        </p:txBody>
      </p:sp>
      <p:sp>
        <p:nvSpPr>
          <p:cNvPr id="475" name="Google Shape;475;p14"/>
          <p:cNvSpPr/>
          <p:nvPr/>
        </p:nvSpPr>
        <p:spPr>
          <a:xfrm>
            <a:off x="2027850" y="2296425"/>
            <a:ext cx="5277799" cy="2699350"/>
          </a:xfrm>
          <a:prstGeom prst="rect">
            <a:avLst/>
          </a:prstGeom>
          <a:solidFill>
            <a:srgbClr val="FFFFFF"/>
          </a:solidFill>
          <a:ln>
            <a:noFill/>
          </a:ln>
        </p:spPr>
      </p:sp>
      <p:pic>
        <p:nvPicPr>
          <p:cNvPr id="476" name="Google Shape;476;p14"/>
          <p:cNvPicPr preferRelativeResize="0"/>
          <p:nvPr/>
        </p:nvPicPr>
        <p:blipFill>
          <a:blip r:embed="rId3">
            <a:alphaModFix/>
          </a:blip>
          <a:stretch>
            <a:fillRect/>
          </a:stretch>
        </p:blipFill>
        <p:spPr>
          <a:xfrm>
            <a:off x="2027850" y="2062475"/>
            <a:ext cx="5351699" cy="3018700"/>
          </a:xfrm>
          <a:prstGeom prst="rect">
            <a:avLst/>
          </a:prstGeom>
          <a:solidFill>
            <a:schemeClr val="lt2"/>
          </a:solid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pic>
        <p:nvPicPr>
          <p:cNvPr id="481" name="Google Shape;481;p15"/>
          <p:cNvPicPr preferRelativeResize="0"/>
          <p:nvPr/>
        </p:nvPicPr>
        <p:blipFill rotWithShape="1">
          <a:blip r:embed="rId3">
            <a:alphaModFix/>
          </a:blip>
          <a:srcRect t="16160" b="16167"/>
          <a:stretch/>
        </p:blipFill>
        <p:spPr>
          <a:xfrm>
            <a:off x="5897300" y="321600"/>
            <a:ext cx="2949447" cy="2212022"/>
          </a:xfrm>
          <a:prstGeom prst="rect">
            <a:avLst/>
          </a:prstGeom>
          <a:noFill/>
          <a:ln>
            <a:noFill/>
          </a:ln>
        </p:spPr>
      </p:pic>
      <p:pic>
        <p:nvPicPr>
          <p:cNvPr id="482" name="Google Shape;482;p15"/>
          <p:cNvPicPr preferRelativeResize="0"/>
          <p:nvPr/>
        </p:nvPicPr>
        <p:blipFill rotWithShape="1">
          <a:blip r:embed="rId4">
            <a:alphaModFix/>
          </a:blip>
          <a:srcRect l="5531" r="5531"/>
          <a:stretch/>
        </p:blipFill>
        <p:spPr>
          <a:xfrm>
            <a:off x="5897312" y="2609825"/>
            <a:ext cx="2949448" cy="2212073"/>
          </a:xfrm>
          <a:prstGeom prst="rect">
            <a:avLst/>
          </a:prstGeom>
          <a:noFill/>
          <a:ln>
            <a:noFill/>
          </a:ln>
        </p:spPr>
      </p:pic>
      <p:sp>
        <p:nvSpPr>
          <p:cNvPr id="483" name="Google Shape;483;p15"/>
          <p:cNvSpPr txBox="1">
            <a:spLocks noGrp="1"/>
          </p:cNvSpPr>
          <p:nvPr>
            <p:ph type="body" idx="1"/>
          </p:nvPr>
        </p:nvSpPr>
        <p:spPr>
          <a:xfrm>
            <a:off x="317425" y="209550"/>
            <a:ext cx="4779300" cy="76461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SzPts val="1400"/>
              <a:buNone/>
            </a:pPr>
            <a:endParaRPr sz="1700" b="1">
              <a:solidFill>
                <a:srgbClr val="38761D"/>
              </a:solidFill>
              <a:latin typeface="Calibri"/>
              <a:ea typeface="Calibri"/>
              <a:cs typeface="Calibri"/>
              <a:sym typeface="Calibri"/>
            </a:endParaRPr>
          </a:p>
          <a:p>
            <a:pPr marL="0" lvl="0" indent="0" algn="just" rtl="0">
              <a:lnSpc>
                <a:spcPct val="115000"/>
              </a:lnSpc>
              <a:spcBef>
                <a:spcPts val="1600"/>
              </a:spcBef>
              <a:spcAft>
                <a:spcPts val="0"/>
              </a:spcAft>
              <a:buSzPts val="1400"/>
              <a:buNone/>
            </a:pPr>
            <a:r>
              <a:rPr lang="es-419" sz="1700" b="1">
                <a:solidFill>
                  <a:srgbClr val="38761D"/>
                </a:solidFill>
                <a:latin typeface="Calibri"/>
                <a:ea typeface="Calibri"/>
                <a:cs typeface="Calibri"/>
                <a:sym typeface="Calibri"/>
              </a:rPr>
              <a:t>“</a:t>
            </a:r>
            <a:r>
              <a:rPr lang="es-419" sz="1700" b="1" i="1">
                <a:solidFill>
                  <a:srgbClr val="38761D"/>
                </a:solidFill>
                <a:latin typeface="Calibri"/>
                <a:ea typeface="Calibri"/>
                <a:cs typeface="Calibri"/>
                <a:sym typeface="Calibri"/>
              </a:rPr>
              <a:t>Una mirada a la vida de las primeras comunidades cristianas que se comprometieron en la difusión y el desarrollo del Evangelio, también hoy insta a la Iglesia a comprender cuáles pueden ser las nuevas expresiones con las que continúa siendo fiel a la Palabra del Señor para hacer llegar su Evangelio a toda criatura.”</a:t>
            </a:r>
            <a:r>
              <a:rPr lang="es-419" sz="1700" b="1">
                <a:solidFill>
                  <a:srgbClr val="38761D"/>
                </a:solidFill>
                <a:latin typeface="Calibri"/>
                <a:ea typeface="Calibri"/>
                <a:cs typeface="Calibri"/>
                <a:sym typeface="Calibri"/>
              </a:rPr>
              <a:t> </a:t>
            </a:r>
            <a:endParaRPr sz="1700" b="1">
              <a:solidFill>
                <a:srgbClr val="38761D"/>
              </a:solidFill>
              <a:latin typeface="Calibri"/>
              <a:ea typeface="Calibri"/>
              <a:cs typeface="Calibri"/>
              <a:sym typeface="Calibri"/>
            </a:endParaRPr>
          </a:p>
          <a:p>
            <a:pPr marL="0" lvl="0" indent="0" algn="just" rtl="0">
              <a:lnSpc>
                <a:spcPct val="115000"/>
              </a:lnSpc>
              <a:spcBef>
                <a:spcPts val="1600"/>
              </a:spcBef>
              <a:spcAft>
                <a:spcPts val="0"/>
              </a:spcAft>
              <a:buSzPts val="1400"/>
              <a:buNone/>
            </a:pPr>
            <a:r>
              <a:rPr lang="es-419" sz="1700" b="1">
                <a:solidFill>
                  <a:srgbClr val="38761D"/>
                </a:solidFill>
                <a:latin typeface="Calibri"/>
                <a:ea typeface="Calibri"/>
                <a:cs typeface="Calibri"/>
                <a:sym typeface="Calibri"/>
              </a:rPr>
              <a:t>Con el reconocimiento del ministerio del catequista la Iglesia nos convoca a ser dóciles a la obra de Dios en nosotros y a “</a:t>
            </a:r>
            <a:r>
              <a:rPr lang="es-419" sz="1700" b="1" i="1">
                <a:solidFill>
                  <a:srgbClr val="38761D"/>
                </a:solidFill>
                <a:latin typeface="Calibri"/>
                <a:ea typeface="Calibri"/>
                <a:cs typeface="Calibri"/>
                <a:sym typeface="Calibri"/>
              </a:rPr>
              <a:t>escuchar la voz del Espíritu que nunca deja de estar presente de manera fecunda...”</a:t>
            </a:r>
            <a:endParaRPr sz="1700" b="1">
              <a:solidFill>
                <a:srgbClr val="38761D"/>
              </a:solidFill>
              <a:latin typeface="Calibri"/>
              <a:ea typeface="Calibri"/>
              <a:cs typeface="Calibri"/>
              <a:sym typeface="Calibri"/>
            </a:endParaRPr>
          </a:p>
          <a:p>
            <a:pPr marL="0" lvl="0" indent="0" algn="l" rtl="0">
              <a:lnSpc>
                <a:spcPct val="115000"/>
              </a:lnSpc>
              <a:spcBef>
                <a:spcPts val="1600"/>
              </a:spcBef>
              <a:spcAft>
                <a:spcPts val="0"/>
              </a:spcAft>
              <a:buSzPts val="1400"/>
              <a:buNone/>
            </a:pPr>
            <a:r>
              <a:rPr lang="es-419"/>
              <a:t> </a:t>
            </a:r>
            <a:endParaRPr/>
          </a:p>
          <a:p>
            <a:pPr marL="0" lvl="0" indent="0" algn="l" rtl="0">
              <a:lnSpc>
                <a:spcPct val="115000"/>
              </a:lnSpc>
              <a:spcBef>
                <a:spcPts val="1600"/>
              </a:spcBef>
              <a:spcAft>
                <a:spcPts val="0"/>
              </a:spcAft>
              <a:buSzPts val="1400"/>
              <a:buNone/>
            </a:pPr>
            <a:endParaRPr/>
          </a:p>
          <a:p>
            <a:pPr marL="0" lvl="0" indent="0" algn="l" rtl="0">
              <a:lnSpc>
                <a:spcPct val="115000"/>
              </a:lnSpc>
              <a:spcBef>
                <a:spcPts val="1600"/>
              </a:spcBef>
              <a:spcAft>
                <a:spcPts val="0"/>
              </a:spcAft>
              <a:buSzPts val="1400"/>
              <a:buNone/>
            </a:pPr>
            <a:endParaRPr/>
          </a:p>
          <a:p>
            <a:pPr marL="0" lvl="0" indent="0" algn="l" rtl="0">
              <a:lnSpc>
                <a:spcPct val="115000"/>
              </a:lnSpc>
              <a:spcBef>
                <a:spcPts val="1600"/>
              </a:spcBef>
              <a:spcAft>
                <a:spcPts val="0"/>
              </a:spcAft>
              <a:buSzPts val="1400"/>
              <a:buNone/>
            </a:pPr>
            <a:r>
              <a:rPr lang="es-419"/>
              <a:t>.</a:t>
            </a:r>
            <a:endParaRPr/>
          </a:p>
          <a:p>
            <a:pPr marL="0" lvl="0" indent="0" algn="l" rtl="0">
              <a:lnSpc>
                <a:spcPct val="115000"/>
              </a:lnSpc>
              <a:spcBef>
                <a:spcPts val="1600"/>
              </a:spcBef>
              <a:spcAft>
                <a:spcPts val="0"/>
              </a:spcAft>
              <a:buSzPts val="1400"/>
              <a:buNone/>
            </a:pPr>
            <a:r>
              <a:rPr lang="es-419"/>
              <a:t> </a:t>
            </a:r>
            <a:endParaRPr/>
          </a:p>
          <a:p>
            <a:pPr marL="0" lvl="0" indent="0" algn="l" rtl="0">
              <a:lnSpc>
                <a:spcPct val="115000"/>
              </a:lnSpc>
              <a:spcBef>
                <a:spcPts val="1600"/>
              </a:spcBef>
              <a:spcAft>
                <a:spcPts val="0"/>
              </a:spcAft>
              <a:buSzPts val="1400"/>
              <a:buNone/>
            </a:pPr>
            <a:endParaRPr/>
          </a:p>
          <a:p>
            <a:pPr marL="0" lvl="0" indent="0" algn="l" rtl="0">
              <a:lnSpc>
                <a:spcPct val="115000"/>
              </a:lnSpc>
              <a:spcBef>
                <a:spcPts val="1600"/>
              </a:spcBef>
              <a:spcAft>
                <a:spcPts val="1600"/>
              </a:spcAft>
              <a:buSzPts val="1400"/>
              <a:buNone/>
            </a:pPr>
            <a:r>
              <a:rPr lang="es-419"/>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16"/>
          <p:cNvSpPr txBox="1">
            <a:spLocks noGrp="1"/>
          </p:cNvSpPr>
          <p:nvPr>
            <p:ph type="body" idx="1"/>
          </p:nvPr>
        </p:nvSpPr>
        <p:spPr>
          <a:xfrm>
            <a:off x="120875" y="209550"/>
            <a:ext cx="8890200" cy="4628400"/>
          </a:xfrm>
          <a:prstGeom prst="rect">
            <a:avLst/>
          </a:prstGeom>
          <a:noFill/>
          <a:ln>
            <a:noFill/>
          </a:ln>
        </p:spPr>
        <p:txBody>
          <a:bodyPr spcFirstLastPara="1" wrap="square" lIns="91425" tIns="91425" rIns="91425" bIns="91425" anchor="t" anchorCtr="0">
            <a:normAutofit fontScale="32500" lnSpcReduction="20000"/>
          </a:bodyPr>
          <a:lstStyle/>
          <a:p>
            <a:pPr marL="0" lvl="0" indent="0" algn="just" rtl="0">
              <a:lnSpc>
                <a:spcPct val="115000"/>
              </a:lnSpc>
              <a:spcBef>
                <a:spcPts val="1200"/>
              </a:spcBef>
              <a:spcAft>
                <a:spcPts val="0"/>
              </a:spcAft>
              <a:buClr>
                <a:schemeClr val="dk1"/>
              </a:buClr>
              <a:buSzPct val="32835"/>
              <a:buFont typeface="Arial"/>
              <a:buNone/>
            </a:pPr>
            <a:r>
              <a:rPr lang="es-419" sz="3350" b="1">
                <a:solidFill>
                  <a:srgbClr val="38761D"/>
                </a:solidFill>
                <a:highlight>
                  <a:srgbClr val="FFFFFF"/>
                </a:highlight>
                <a:latin typeface="Calibri"/>
                <a:ea typeface="Calibri"/>
                <a:cs typeface="Calibri"/>
                <a:sym typeface="Calibri"/>
              </a:rPr>
              <a:t>En la catequesis del 27 de septiembre de 2013, durante el Iº Congreso Internacional de Catequesis el Papa </a:t>
            </a:r>
            <a:r>
              <a:rPr lang="es-419" sz="3350" b="1">
                <a:solidFill>
                  <a:srgbClr val="38761D"/>
                </a:solidFill>
                <a:latin typeface="Calibri"/>
                <a:ea typeface="Calibri"/>
                <a:cs typeface="Calibri"/>
                <a:sym typeface="Calibri"/>
              </a:rPr>
              <a:t>perfiló la identidad del catequista a partir de actitudes que manifiestan un don invalorable: el amor de Cristo, amor que nos hace capaces del testimonio y el servicio.  Se trata, según manifestó el Santo Padre de “recomenzar desde Cristo” y, para ello, precisó tres actitudes:</a:t>
            </a:r>
            <a:endParaRPr sz="3350" b="1">
              <a:solidFill>
                <a:srgbClr val="38761D"/>
              </a:solidFill>
              <a:latin typeface="Calibri"/>
              <a:ea typeface="Calibri"/>
              <a:cs typeface="Calibri"/>
              <a:sym typeface="Calibri"/>
            </a:endParaRPr>
          </a:p>
          <a:p>
            <a:pPr marL="0" lvl="0" indent="0" algn="just" rtl="0">
              <a:lnSpc>
                <a:spcPct val="115000"/>
              </a:lnSpc>
              <a:spcBef>
                <a:spcPts val="1200"/>
              </a:spcBef>
              <a:spcAft>
                <a:spcPts val="0"/>
              </a:spcAft>
              <a:buClr>
                <a:schemeClr val="dk1"/>
              </a:buClr>
              <a:buSzPct val="32835"/>
              <a:buFont typeface="Arial"/>
              <a:buNone/>
            </a:pPr>
            <a:r>
              <a:rPr lang="es-419" sz="3350" b="1">
                <a:solidFill>
                  <a:srgbClr val="38761D"/>
                </a:solidFill>
                <a:latin typeface="Calibri"/>
                <a:ea typeface="Calibri"/>
                <a:cs typeface="Calibri"/>
                <a:sym typeface="Calibri"/>
              </a:rPr>
              <a:t> </a:t>
            </a:r>
            <a:endParaRPr sz="3350" b="1">
              <a:solidFill>
                <a:srgbClr val="38761D"/>
              </a:solidFill>
              <a:latin typeface="Calibri"/>
              <a:ea typeface="Calibri"/>
              <a:cs typeface="Calibri"/>
              <a:sym typeface="Calibri"/>
            </a:endParaRPr>
          </a:p>
          <a:p>
            <a:pPr marL="457200" lvl="0" indent="-297783" algn="just" rtl="0">
              <a:lnSpc>
                <a:spcPct val="115000"/>
              </a:lnSpc>
              <a:spcBef>
                <a:spcPts val="1200"/>
              </a:spcBef>
              <a:spcAft>
                <a:spcPts val="0"/>
              </a:spcAft>
              <a:buClr>
                <a:srgbClr val="38761D"/>
              </a:buClr>
              <a:buSzPct val="100000"/>
              <a:buChar char="●"/>
            </a:pPr>
            <a:r>
              <a:rPr lang="es-419" sz="3350" b="1" i="1">
                <a:solidFill>
                  <a:srgbClr val="38761D"/>
                </a:solidFill>
                <a:latin typeface="Calibri"/>
                <a:ea typeface="Calibri"/>
                <a:cs typeface="Calibri"/>
                <a:sym typeface="Calibri"/>
              </a:rPr>
              <a:t>La familiaridad con Jesús</a:t>
            </a:r>
            <a:r>
              <a:rPr lang="es-419" sz="3350" b="1">
                <a:solidFill>
                  <a:srgbClr val="38761D"/>
                </a:solidFill>
                <a:latin typeface="Calibri"/>
                <a:ea typeface="Calibri"/>
                <a:cs typeface="Calibri"/>
                <a:sym typeface="Calibri"/>
              </a:rPr>
              <a:t>: sólo unidos a Él los catequistas podremos dar fruto. Sentirnos en la presencia del Señor y dejarnos mirar por Él. Esto constituye un modo de rezar y nos deja  tener acceso al fuego de la amistad de Cristo. Nos hace sentir que Él verdaderamente nos mira, está cerca de nosotros y nos ama.</a:t>
            </a:r>
            <a:endParaRPr sz="3350" b="1">
              <a:solidFill>
                <a:srgbClr val="38761D"/>
              </a:solidFill>
              <a:latin typeface="Calibri"/>
              <a:ea typeface="Calibri"/>
              <a:cs typeface="Calibri"/>
              <a:sym typeface="Calibri"/>
            </a:endParaRPr>
          </a:p>
          <a:p>
            <a:pPr marL="457200" lvl="0" indent="0" algn="just" rtl="0">
              <a:lnSpc>
                <a:spcPct val="115000"/>
              </a:lnSpc>
              <a:spcBef>
                <a:spcPts val="1200"/>
              </a:spcBef>
              <a:spcAft>
                <a:spcPts val="0"/>
              </a:spcAft>
              <a:buSzPct val="128588"/>
              <a:buNone/>
            </a:pPr>
            <a:endParaRPr sz="3350" b="1">
              <a:solidFill>
                <a:srgbClr val="38761D"/>
              </a:solidFill>
              <a:latin typeface="Calibri"/>
              <a:ea typeface="Calibri"/>
              <a:cs typeface="Calibri"/>
              <a:sym typeface="Calibri"/>
            </a:endParaRPr>
          </a:p>
          <a:p>
            <a:pPr marL="457200" lvl="0" indent="-297783" algn="just" rtl="0">
              <a:lnSpc>
                <a:spcPct val="115000"/>
              </a:lnSpc>
              <a:spcBef>
                <a:spcPts val="1200"/>
              </a:spcBef>
              <a:spcAft>
                <a:spcPts val="0"/>
              </a:spcAft>
              <a:buClr>
                <a:srgbClr val="38761D"/>
              </a:buClr>
              <a:buSzPct val="100000"/>
              <a:buChar char="●"/>
            </a:pPr>
            <a:r>
              <a:rPr lang="es-419" sz="3350" b="1" i="1">
                <a:solidFill>
                  <a:srgbClr val="38761D"/>
                </a:solidFill>
                <a:latin typeface="Calibri"/>
                <a:ea typeface="Calibri"/>
                <a:cs typeface="Calibri"/>
                <a:sym typeface="Calibri"/>
              </a:rPr>
              <a:t>Imitar a Jesús en el salir de uno mismo para ir al encuentro del otro</a:t>
            </a:r>
            <a:r>
              <a:rPr lang="es-419" sz="3350" b="1">
                <a:solidFill>
                  <a:srgbClr val="38761D"/>
                </a:solidFill>
                <a:latin typeface="Calibri"/>
                <a:ea typeface="Calibri"/>
                <a:cs typeface="Calibri"/>
                <a:sym typeface="Calibri"/>
              </a:rPr>
              <a:t>: “</a:t>
            </a:r>
            <a:r>
              <a:rPr lang="es-419" sz="3350" b="1" i="1">
                <a:solidFill>
                  <a:srgbClr val="38761D"/>
                </a:solidFill>
                <a:latin typeface="Calibri"/>
                <a:ea typeface="Calibri"/>
                <a:cs typeface="Calibri"/>
                <a:sym typeface="Calibri"/>
              </a:rPr>
              <a:t>porque ¡quién pone en el centro de la propia vida a Cristo se descentra! Más nos unimos a Jesús y Él se convierte más en el centro de nuestra vida, más nos  hace salir de nosotros mismos, nos descentra y nos  abre a los otros</a:t>
            </a:r>
            <a:r>
              <a:rPr lang="es-419" sz="3350" b="1" i="1">
                <a:solidFill>
                  <a:srgbClr val="38761D"/>
                </a:solidFill>
              </a:rPr>
              <a:t>.”</a:t>
            </a:r>
            <a:r>
              <a:rPr lang="es-419" sz="3350" b="1" i="1">
                <a:solidFill>
                  <a:srgbClr val="38761D"/>
                </a:solidFill>
                <a:latin typeface="Calibri"/>
                <a:ea typeface="Calibri"/>
                <a:cs typeface="Calibri"/>
                <a:sym typeface="Calibri"/>
              </a:rPr>
              <a:t> </a:t>
            </a:r>
            <a:r>
              <a:rPr lang="es-419" sz="3350" b="1">
                <a:solidFill>
                  <a:srgbClr val="38761D"/>
                </a:solidFill>
                <a:latin typeface="Calibri"/>
                <a:ea typeface="Calibri"/>
                <a:cs typeface="Calibri"/>
                <a:sym typeface="Calibri"/>
              </a:rPr>
              <a:t>El catequista es un hombre o una mujer que, a partir de Cristo, optan por vivir una verdadera cultura del encuentro. </a:t>
            </a:r>
            <a:r>
              <a:rPr lang="es-419" sz="3350" b="1">
                <a:solidFill>
                  <a:srgbClr val="38761D"/>
                </a:solidFill>
                <a:highlight>
                  <a:srgbClr val="FFFFFF"/>
                </a:highlight>
              </a:rPr>
              <a:t> </a:t>
            </a:r>
            <a:r>
              <a:rPr lang="es-419" sz="3350" b="1">
                <a:solidFill>
                  <a:srgbClr val="38761D"/>
                </a:solidFill>
                <a:highlight>
                  <a:srgbClr val="FFFFFF"/>
                </a:highlight>
                <a:latin typeface="Calibri"/>
                <a:ea typeface="Calibri"/>
                <a:cs typeface="Calibri"/>
                <a:sym typeface="Calibri"/>
              </a:rPr>
              <a:t>El corazón del catequista vive siempre este movimiento de “sístole – diástole”: unión con Jesús – encuentro con el otro</a:t>
            </a:r>
            <a:r>
              <a:rPr lang="es-419" sz="3350" b="1">
                <a:solidFill>
                  <a:srgbClr val="38761D"/>
                </a:solidFill>
                <a:highlight>
                  <a:srgbClr val="FFFFFF"/>
                </a:highlight>
              </a:rPr>
              <a:t>. </a:t>
            </a:r>
            <a:endParaRPr sz="3350" b="1">
              <a:solidFill>
                <a:srgbClr val="38761D"/>
              </a:solidFill>
              <a:highlight>
                <a:srgbClr val="FFFFFF"/>
              </a:highlight>
            </a:endParaRPr>
          </a:p>
          <a:p>
            <a:pPr marL="457200" lvl="0" indent="0" algn="just" rtl="0">
              <a:lnSpc>
                <a:spcPct val="115000"/>
              </a:lnSpc>
              <a:spcBef>
                <a:spcPts val="1200"/>
              </a:spcBef>
              <a:spcAft>
                <a:spcPts val="0"/>
              </a:spcAft>
              <a:buSzPct val="128588"/>
              <a:buNone/>
            </a:pPr>
            <a:endParaRPr sz="3350" b="1">
              <a:solidFill>
                <a:srgbClr val="38761D"/>
              </a:solidFill>
              <a:highlight>
                <a:srgbClr val="FFFFFF"/>
              </a:highlight>
            </a:endParaRPr>
          </a:p>
          <a:p>
            <a:pPr marL="457200" lvl="0" indent="-297783" algn="just" rtl="0">
              <a:lnSpc>
                <a:spcPct val="115000"/>
              </a:lnSpc>
              <a:spcBef>
                <a:spcPts val="1200"/>
              </a:spcBef>
              <a:spcAft>
                <a:spcPts val="0"/>
              </a:spcAft>
              <a:buClr>
                <a:srgbClr val="38761D"/>
              </a:buClr>
              <a:buSzPct val="100000"/>
              <a:buChar char="●"/>
            </a:pPr>
            <a:r>
              <a:rPr lang="es-419" sz="3350" b="1" i="1">
                <a:solidFill>
                  <a:srgbClr val="38761D"/>
                </a:solidFill>
                <a:latin typeface="Calibri"/>
                <a:ea typeface="Calibri"/>
                <a:cs typeface="Calibri"/>
                <a:sym typeface="Calibri"/>
              </a:rPr>
              <a:t>No tener miedo de ir con  Jesús a las periferias</a:t>
            </a:r>
            <a:r>
              <a:rPr lang="es-419" sz="3350" b="1">
                <a:solidFill>
                  <a:srgbClr val="38761D"/>
                </a:solidFill>
                <a:latin typeface="Calibri"/>
                <a:ea typeface="Calibri"/>
                <a:cs typeface="Calibri"/>
                <a:sym typeface="Calibri"/>
              </a:rPr>
              <a:t>: ahora en las palabras del Obispo de Roma, y  antes en las del Arzobispo de Buenos Aires, descubrimos el mismo impulso misionero que invita a salir al encuentro de los que no creen, de quienes se alejaron y aprendieron a vivir sin fe, a pesar de su humano e inefable anhelo de trascendencia. Y, en este reiterado llamado del Santo Padre, una vez más, su invitación a acercarnos a las periferias, sobre todo a las periferias existenciales de los que sufren y de los que tienen el corazón desgarrado por el sinsentido. Reiterando aquella contundente opción expresada en sus primeros meses de Pontificado, Francisco volvió a decir que “</a:t>
            </a:r>
            <a:r>
              <a:rPr lang="es-419" sz="3350" b="1" i="1">
                <a:solidFill>
                  <a:srgbClr val="38761D"/>
                </a:solidFill>
                <a:latin typeface="Calibri"/>
                <a:ea typeface="Calibri"/>
                <a:cs typeface="Calibri"/>
                <a:sym typeface="Calibri"/>
              </a:rPr>
              <a:t>prefiere una Iglesia accidentada que una Iglesia enferma", </a:t>
            </a:r>
            <a:r>
              <a:rPr lang="es-419" sz="3350" b="1">
                <a:solidFill>
                  <a:srgbClr val="38761D"/>
                </a:solidFill>
                <a:latin typeface="Calibri"/>
                <a:ea typeface="Calibri"/>
                <a:cs typeface="Calibri"/>
                <a:sym typeface="Calibri"/>
              </a:rPr>
              <a:t>una Iglesia inquieta, que sale, se mueve, se cuestiona y se arriesga.</a:t>
            </a:r>
            <a:r>
              <a:rPr lang="es-419" sz="3350" b="1" i="1">
                <a:solidFill>
                  <a:srgbClr val="38761D"/>
                </a:solidFill>
                <a:latin typeface="Calibri"/>
                <a:ea typeface="Calibri"/>
                <a:cs typeface="Calibri"/>
                <a:sym typeface="Calibri"/>
              </a:rPr>
              <a:t> </a:t>
            </a:r>
            <a:r>
              <a:rPr lang="es-419" sz="3350" b="1">
                <a:solidFill>
                  <a:srgbClr val="38761D"/>
                </a:solidFill>
                <a:latin typeface="Calibri"/>
                <a:ea typeface="Calibri"/>
                <a:cs typeface="Calibri"/>
                <a:sym typeface="Calibri"/>
              </a:rPr>
              <a:t>Si salimos a llevar el Evangelio de Cristo con amor, Él camina con nosotros y llega antes porque, en realidad, Él ya está en aquellas periferias a las que nosotros nos dirigimos impulsados por su llamado.</a:t>
            </a:r>
            <a:endParaRPr sz="3350" b="1">
              <a:solidFill>
                <a:srgbClr val="38761D"/>
              </a:solidFill>
              <a:latin typeface="Calibri"/>
              <a:ea typeface="Calibri"/>
              <a:cs typeface="Calibri"/>
              <a:sym typeface="Calibri"/>
            </a:endParaRPr>
          </a:p>
          <a:p>
            <a:pPr marL="0" lvl="0" indent="0" algn="l" rtl="0">
              <a:lnSpc>
                <a:spcPct val="115000"/>
              </a:lnSpc>
              <a:spcBef>
                <a:spcPts val="1200"/>
              </a:spcBef>
              <a:spcAft>
                <a:spcPts val="1600"/>
              </a:spcAft>
              <a:buSzPct val="307692"/>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17"/>
          <p:cNvSpPr txBox="1">
            <a:spLocks noGrp="1"/>
          </p:cNvSpPr>
          <p:nvPr>
            <p:ph type="body" idx="1"/>
          </p:nvPr>
        </p:nvSpPr>
        <p:spPr>
          <a:xfrm>
            <a:off x="814025" y="945000"/>
            <a:ext cx="7515900" cy="3253500"/>
          </a:xfrm>
          <a:prstGeom prst="rect">
            <a:avLst/>
          </a:prstGeom>
          <a:noFill/>
          <a:ln>
            <a:noFill/>
          </a:ln>
        </p:spPr>
        <p:txBody>
          <a:bodyPr spcFirstLastPara="1" wrap="square" lIns="91425" tIns="91425" rIns="91425" bIns="91425" anchor="ctr" anchorCtr="0">
            <a:normAutofit/>
          </a:bodyPr>
          <a:lstStyle/>
          <a:p>
            <a:pPr marL="0" lvl="0" indent="0" algn="ctr" rtl="0">
              <a:lnSpc>
                <a:spcPct val="115000"/>
              </a:lnSpc>
              <a:spcBef>
                <a:spcPts val="0"/>
              </a:spcBef>
              <a:spcAft>
                <a:spcPts val="0"/>
              </a:spcAft>
              <a:buSzPts val="2400"/>
              <a:buNone/>
            </a:pPr>
            <a:r>
              <a:rPr lang="es-419">
                <a:latin typeface="Calibri"/>
                <a:ea typeface="Calibri"/>
                <a:cs typeface="Calibri"/>
                <a:sym typeface="Calibri"/>
              </a:rPr>
              <a:t>La EG 165, por su parte, nos propone estas actitudes:</a:t>
            </a:r>
            <a:endParaRPr>
              <a:latin typeface="Calibri"/>
              <a:ea typeface="Calibri"/>
              <a:cs typeface="Calibri"/>
              <a:sym typeface="Calibri"/>
            </a:endParaRPr>
          </a:p>
          <a:p>
            <a:pPr marL="0" lvl="0" indent="0" algn="just" rtl="0">
              <a:lnSpc>
                <a:spcPct val="115000"/>
              </a:lnSpc>
              <a:spcBef>
                <a:spcPts val="1600"/>
              </a:spcBef>
              <a:spcAft>
                <a:spcPts val="0"/>
              </a:spcAft>
              <a:buSzPts val="2400"/>
              <a:buNone/>
            </a:pPr>
            <a:r>
              <a:rPr lang="es-419">
                <a:latin typeface="Calibri"/>
                <a:ea typeface="Calibri"/>
                <a:cs typeface="Calibri"/>
                <a:sym typeface="Calibri"/>
              </a:rPr>
              <a:t>- cercanía,</a:t>
            </a:r>
            <a:endParaRPr>
              <a:latin typeface="Calibri"/>
              <a:ea typeface="Calibri"/>
              <a:cs typeface="Calibri"/>
              <a:sym typeface="Calibri"/>
            </a:endParaRPr>
          </a:p>
          <a:p>
            <a:pPr marL="0" lvl="0" indent="0" algn="just" rtl="0">
              <a:lnSpc>
                <a:spcPct val="115000"/>
              </a:lnSpc>
              <a:spcBef>
                <a:spcPts val="1600"/>
              </a:spcBef>
              <a:spcAft>
                <a:spcPts val="0"/>
              </a:spcAft>
              <a:buSzPts val="2400"/>
              <a:buNone/>
            </a:pPr>
            <a:r>
              <a:rPr lang="es-419">
                <a:latin typeface="Calibri"/>
                <a:ea typeface="Calibri"/>
                <a:cs typeface="Calibri"/>
                <a:sym typeface="Calibri"/>
              </a:rPr>
              <a:t>- apertura al diálogo,</a:t>
            </a:r>
            <a:endParaRPr>
              <a:latin typeface="Calibri"/>
              <a:ea typeface="Calibri"/>
              <a:cs typeface="Calibri"/>
              <a:sym typeface="Calibri"/>
            </a:endParaRPr>
          </a:p>
          <a:p>
            <a:pPr marL="0" lvl="0" indent="0" algn="just" rtl="0">
              <a:lnSpc>
                <a:spcPct val="115000"/>
              </a:lnSpc>
              <a:spcBef>
                <a:spcPts val="1600"/>
              </a:spcBef>
              <a:spcAft>
                <a:spcPts val="0"/>
              </a:spcAft>
              <a:buSzPts val="2400"/>
              <a:buNone/>
            </a:pPr>
            <a:r>
              <a:rPr lang="es-419">
                <a:latin typeface="Calibri"/>
                <a:ea typeface="Calibri"/>
                <a:cs typeface="Calibri"/>
                <a:sym typeface="Calibri"/>
              </a:rPr>
              <a:t>- paciencia,</a:t>
            </a:r>
            <a:endParaRPr>
              <a:latin typeface="Calibri"/>
              <a:ea typeface="Calibri"/>
              <a:cs typeface="Calibri"/>
              <a:sym typeface="Calibri"/>
            </a:endParaRPr>
          </a:p>
          <a:p>
            <a:pPr marL="0" lvl="0" indent="0" algn="just" rtl="0">
              <a:lnSpc>
                <a:spcPct val="115000"/>
              </a:lnSpc>
              <a:spcBef>
                <a:spcPts val="1600"/>
              </a:spcBef>
              <a:spcAft>
                <a:spcPts val="1600"/>
              </a:spcAft>
              <a:buSzPts val="2400"/>
              <a:buNone/>
            </a:pPr>
            <a:r>
              <a:rPr lang="es-419">
                <a:latin typeface="Calibri"/>
                <a:ea typeface="Calibri"/>
                <a:cs typeface="Calibri"/>
                <a:sym typeface="Calibri"/>
              </a:rPr>
              <a:t>-acogida cordial que no condena.</a:t>
            </a: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18"/>
          <p:cNvSpPr txBox="1">
            <a:spLocks noGrp="1"/>
          </p:cNvSpPr>
          <p:nvPr>
            <p:ph type="body" idx="1"/>
          </p:nvPr>
        </p:nvSpPr>
        <p:spPr>
          <a:xfrm>
            <a:off x="1219225" y="1373750"/>
            <a:ext cx="6705300" cy="24846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0"/>
              </a:spcAft>
              <a:buSzPct val="129032"/>
              <a:buNone/>
            </a:pPr>
            <a:r>
              <a:rPr lang="es-419">
                <a:latin typeface="Calibri"/>
                <a:ea typeface="Calibri"/>
                <a:cs typeface="Calibri"/>
                <a:sym typeface="Calibri"/>
              </a:rPr>
              <a:t>En cuanto a las notas del anuncio, nos dice:</a:t>
            </a:r>
            <a:endParaRPr>
              <a:latin typeface="Calibri"/>
              <a:ea typeface="Calibri"/>
              <a:cs typeface="Calibri"/>
              <a:sym typeface="Calibri"/>
            </a:endParaRPr>
          </a:p>
          <a:p>
            <a:pPr marL="457200" lvl="0" indent="-327025" algn="l" rtl="0">
              <a:lnSpc>
                <a:spcPct val="115000"/>
              </a:lnSpc>
              <a:spcBef>
                <a:spcPts val="1600"/>
              </a:spcBef>
              <a:spcAft>
                <a:spcPts val="0"/>
              </a:spcAft>
              <a:buSzPct val="100000"/>
              <a:buFont typeface="Calibri"/>
              <a:buChar char="●"/>
            </a:pPr>
            <a:r>
              <a:rPr lang="es-419">
                <a:latin typeface="Calibri"/>
                <a:ea typeface="Calibri"/>
                <a:cs typeface="Calibri"/>
                <a:sym typeface="Calibri"/>
              </a:rPr>
              <a:t>que exprese el amor salvífico de Dios, previo a la obligación moral y religiosa,</a:t>
            </a:r>
            <a:endParaRPr>
              <a:latin typeface="Calibri"/>
              <a:ea typeface="Calibri"/>
              <a:cs typeface="Calibri"/>
              <a:sym typeface="Calibri"/>
            </a:endParaRPr>
          </a:p>
          <a:p>
            <a:pPr marL="457200" lvl="0" indent="-327025" algn="l" rtl="0">
              <a:lnSpc>
                <a:spcPct val="115000"/>
              </a:lnSpc>
              <a:spcBef>
                <a:spcPts val="0"/>
              </a:spcBef>
              <a:spcAft>
                <a:spcPts val="0"/>
              </a:spcAft>
              <a:buSzPct val="100000"/>
              <a:buFont typeface="Calibri"/>
              <a:buChar char="●"/>
            </a:pPr>
            <a:r>
              <a:rPr lang="es-419">
                <a:latin typeface="Calibri"/>
                <a:ea typeface="Calibri"/>
                <a:cs typeface="Calibri"/>
                <a:sym typeface="Calibri"/>
              </a:rPr>
              <a:t>que no imponga la verdad y que apele a la libertad,</a:t>
            </a:r>
            <a:endParaRPr>
              <a:latin typeface="Calibri"/>
              <a:ea typeface="Calibri"/>
              <a:cs typeface="Calibri"/>
              <a:sym typeface="Calibri"/>
            </a:endParaRPr>
          </a:p>
          <a:p>
            <a:pPr marL="457200" lvl="0" indent="-327025" algn="l" rtl="0">
              <a:lnSpc>
                <a:spcPct val="115000"/>
              </a:lnSpc>
              <a:spcBef>
                <a:spcPts val="0"/>
              </a:spcBef>
              <a:spcAft>
                <a:spcPts val="0"/>
              </a:spcAft>
              <a:buSzPct val="100000"/>
              <a:buFont typeface="Calibri"/>
              <a:buChar char="●"/>
            </a:pPr>
            <a:r>
              <a:rPr lang="es-419">
                <a:latin typeface="Calibri"/>
                <a:ea typeface="Calibri"/>
                <a:cs typeface="Calibri"/>
                <a:sym typeface="Calibri"/>
              </a:rPr>
              <a:t>que posea unas notas de estímulo, alegría y vitalidad</a:t>
            </a:r>
            <a:endParaRPr>
              <a:latin typeface="Calibri"/>
              <a:ea typeface="Calibri"/>
              <a:cs typeface="Calibri"/>
              <a:sym typeface="Calibri"/>
            </a:endParaRPr>
          </a:p>
          <a:p>
            <a:pPr marL="457200" lvl="0" indent="-327025" algn="l" rtl="0">
              <a:lnSpc>
                <a:spcPct val="115000"/>
              </a:lnSpc>
              <a:spcBef>
                <a:spcPts val="0"/>
              </a:spcBef>
              <a:spcAft>
                <a:spcPts val="0"/>
              </a:spcAft>
              <a:buSzPct val="100000"/>
              <a:buFont typeface="Calibri"/>
              <a:buChar char="●"/>
            </a:pPr>
            <a:r>
              <a:rPr lang="es-419">
                <a:latin typeface="Calibri"/>
                <a:ea typeface="Calibri"/>
                <a:cs typeface="Calibri"/>
                <a:sym typeface="Calibri"/>
              </a:rPr>
              <a:t>y una integralidad armoniosa que no reduzca la predicación a unas pocas doctrinas a veces más filosóficas que evangélicas.</a:t>
            </a:r>
            <a:endParaRPr>
              <a:latin typeface="Calibri"/>
              <a:ea typeface="Calibri"/>
              <a:cs typeface="Calibri"/>
              <a:sym typeface="Calibri"/>
            </a:endParaRPr>
          </a:p>
          <a:p>
            <a:pPr marL="0" lvl="0" indent="0" algn="l" rtl="0">
              <a:lnSpc>
                <a:spcPct val="115000"/>
              </a:lnSpc>
              <a:spcBef>
                <a:spcPts val="1600"/>
              </a:spcBef>
              <a:spcAft>
                <a:spcPts val="1600"/>
              </a:spcAft>
              <a:buSzPct val="129032"/>
              <a:buNone/>
            </a:pP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19"/>
          <p:cNvSpPr txBox="1">
            <a:spLocks noGrp="1"/>
          </p:cNvSpPr>
          <p:nvPr>
            <p:ph type="ctrTitle"/>
          </p:nvPr>
        </p:nvSpPr>
        <p:spPr>
          <a:xfrm>
            <a:off x="1884750" y="959700"/>
            <a:ext cx="5374500" cy="3128700"/>
          </a:xfrm>
          <a:prstGeom prst="rect">
            <a:avLst/>
          </a:prstGeom>
          <a:noFill/>
          <a:ln>
            <a:noFill/>
          </a:ln>
        </p:spPr>
        <p:txBody>
          <a:bodyPr spcFirstLastPara="1" wrap="square" lIns="91425" tIns="91425" rIns="91425" bIns="91425" anchor="ctr" anchorCtr="0">
            <a:normAutofit/>
          </a:bodyPr>
          <a:lstStyle/>
          <a:p>
            <a:pPr marL="457200" lvl="0" indent="-228600" algn="ctr" rtl="0">
              <a:lnSpc>
                <a:spcPct val="100000"/>
              </a:lnSpc>
              <a:spcBef>
                <a:spcPts val="0"/>
              </a:spcBef>
              <a:spcAft>
                <a:spcPts val="0"/>
              </a:spcAft>
              <a:buSzPts val="4200"/>
              <a:buNone/>
            </a:pPr>
            <a:r>
              <a:rPr lang="es-419" b="0"/>
              <a:t>    </a:t>
            </a:r>
            <a:r>
              <a:rPr lang="es-419" sz="3433"/>
              <a:t> </a:t>
            </a:r>
            <a:r>
              <a:rPr lang="es-419" sz="3433" i="1">
                <a:latin typeface="Calibri"/>
                <a:ea typeface="Calibri"/>
                <a:cs typeface="Calibri"/>
                <a:sym typeface="Calibri"/>
              </a:rPr>
              <a:t>3</a:t>
            </a:r>
            <a:r>
              <a:rPr lang="es-419" sz="3433" b="0">
                <a:latin typeface="Calibri"/>
                <a:ea typeface="Calibri"/>
                <a:cs typeface="Calibri"/>
                <a:sym typeface="Calibri"/>
              </a:rPr>
              <a:t>. </a:t>
            </a:r>
            <a:r>
              <a:rPr lang="es-419" sz="3433" i="1">
                <a:latin typeface="Calibri"/>
                <a:ea typeface="Calibri"/>
                <a:cs typeface="Calibri"/>
                <a:sym typeface="Calibri"/>
              </a:rPr>
              <a:t>Pedagogo, testigo y mistagogo</a:t>
            </a:r>
            <a:endParaRPr sz="3433" i="1">
              <a:latin typeface="Calibri"/>
              <a:ea typeface="Calibri"/>
              <a:cs typeface="Calibri"/>
              <a:sym typeface="Calibri"/>
            </a:endParaRPr>
          </a:p>
          <a:p>
            <a:pPr marL="0" lvl="0" indent="0" algn="l" rtl="0">
              <a:lnSpc>
                <a:spcPct val="100000"/>
              </a:lnSpc>
              <a:spcBef>
                <a:spcPts val="0"/>
              </a:spcBef>
              <a:spcAft>
                <a:spcPts val="0"/>
              </a:spcAft>
              <a:buSzPts val="42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
          <p:cNvSpPr txBox="1">
            <a:spLocks noGrp="1"/>
          </p:cNvSpPr>
          <p:nvPr>
            <p:ph type="ctrTitle"/>
          </p:nvPr>
        </p:nvSpPr>
        <p:spPr>
          <a:xfrm>
            <a:off x="1824925" y="886350"/>
            <a:ext cx="6246900" cy="27834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15000"/>
              </a:lnSpc>
              <a:spcBef>
                <a:spcPts val="1200"/>
              </a:spcBef>
              <a:spcAft>
                <a:spcPts val="0"/>
              </a:spcAft>
              <a:buSzPct val="327332"/>
              <a:buNone/>
            </a:pPr>
            <a:endParaRPr sz="1222" i="1">
              <a:solidFill>
                <a:srgbClr val="38761D"/>
              </a:solidFill>
              <a:highlight>
                <a:srgbClr val="FFFFFF"/>
              </a:highlight>
              <a:latin typeface="Times New Roman"/>
              <a:ea typeface="Times New Roman"/>
              <a:cs typeface="Times New Roman"/>
              <a:sym typeface="Times New Roman"/>
            </a:endParaRPr>
          </a:p>
          <a:p>
            <a:pPr marL="0" lvl="0" indent="0" algn="ctr" rtl="0">
              <a:lnSpc>
                <a:spcPct val="115000"/>
              </a:lnSpc>
              <a:spcBef>
                <a:spcPts val="1200"/>
              </a:spcBef>
              <a:spcAft>
                <a:spcPts val="0"/>
              </a:spcAft>
              <a:buSzPct val="172265"/>
              <a:buNone/>
            </a:pPr>
            <a:r>
              <a:rPr lang="es-419" sz="2322" i="1">
                <a:solidFill>
                  <a:srgbClr val="38761D"/>
                </a:solidFill>
                <a:latin typeface="Calibri"/>
                <a:ea typeface="Calibri"/>
                <a:cs typeface="Calibri"/>
                <a:sym typeface="Calibri"/>
              </a:rPr>
              <a:t>"Pueblo santo de Dios, no existes para apacentarte a ti mismo, para trepar, sino para pastorear a los demás, a todos los demás, con amor."(1)</a:t>
            </a:r>
            <a:endParaRPr sz="2322" i="1">
              <a:solidFill>
                <a:srgbClr val="38761D"/>
              </a:solidFill>
              <a:latin typeface="Calibri"/>
              <a:ea typeface="Calibri"/>
              <a:cs typeface="Calibri"/>
              <a:sym typeface="Calibri"/>
            </a:endParaRPr>
          </a:p>
          <a:p>
            <a:pPr marL="0" lvl="0" indent="0" algn="l" rtl="0">
              <a:lnSpc>
                <a:spcPct val="100000"/>
              </a:lnSpc>
              <a:spcBef>
                <a:spcPts val="0"/>
              </a:spcBef>
              <a:spcAft>
                <a:spcPts val="0"/>
              </a:spcAft>
              <a:buSzPct val="363636"/>
              <a:buNone/>
            </a:pPr>
            <a:endParaRPr sz="1100" b="0">
              <a:solidFill>
                <a:srgbClr val="000000"/>
              </a:solidFill>
              <a:latin typeface="Arial"/>
              <a:ea typeface="Arial"/>
              <a:cs typeface="Arial"/>
              <a:sym typeface="Arial"/>
            </a:endParaRPr>
          </a:p>
          <a:p>
            <a:pPr marL="0" lvl="0" indent="0" algn="l" rtl="0">
              <a:lnSpc>
                <a:spcPct val="115000"/>
              </a:lnSpc>
              <a:spcBef>
                <a:spcPts val="1200"/>
              </a:spcBef>
              <a:spcAft>
                <a:spcPts val="0"/>
              </a:spcAft>
              <a:buSzPts val="3600"/>
              <a:buNone/>
            </a:pPr>
            <a:r>
              <a:rPr lang="es-419" sz="1000" b="0">
                <a:solidFill>
                  <a:srgbClr val="38761D"/>
                </a:solidFill>
                <a:latin typeface="Times New Roman"/>
                <a:ea typeface="Times New Roman"/>
                <a:cs typeface="Times New Roman"/>
                <a:sym typeface="Times New Roman"/>
              </a:rPr>
              <a:t>[1]</a:t>
            </a:r>
            <a:r>
              <a:rPr lang="es-419" sz="1100" b="0">
                <a:solidFill>
                  <a:srgbClr val="38761D"/>
                </a:solidFill>
                <a:latin typeface="Arial"/>
                <a:ea typeface="Arial"/>
                <a:cs typeface="Arial"/>
                <a:sym typeface="Arial"/>
              </a:rPr>
              <a:t> Cfr. Francisco, homilía en el 60º aniversario del inicio del Concilio Vaticano II, 11 de octubre de 2022, Memoria de San Juan XXIII, Papa.</a:t>
            </a:r>
            <a:endParaRPr sz="1100" b="0">
              <a:solidFill>
                <a:srgbClr val="38761D"/>
              </a:solidFill>
              <a:latin typeface="Arial"/>
              <a:ea typeface="Arial"/>
              <a:cs typeface="Arial"/>
              <a:sym typeface="Arial"/>
            </a:endParaRPr>
          </a:p>
          <a:p>
            <a:pPr marL="0" lvl="0" indent="0" algn="l" rtl="0">
              <a:lnSpc>
                <a:spcPct val="115000"/>
              </a:lnSpc>
              <a:spcBef>
                <a:spcPts val="1200"/>
              </a:spcBef>
              <a:spcAft>
                <a:spcPts val="0"/>
              </a:spcAft>
              <a:buSzPct val="363636"/>
              <a:buNone/>
            </a:pPr>
            <a:r>
              <a:rPr lang="es-419" sz="1100" b="0">
                <a:solidFill>
                  <a:srgbClr val="000000"/>
                </a:solidFill>
                <a:latin typeface="Arial"/>
                <a:ea typeface="Arial"/>
                <a:cs typeface="Arial"/>
                <a:sym typeface="Arial"/>
              </a:rPr>
              <a:t> </a:t>
            </a:r>
            <a:endParaRPr sz="1100" b="0">
              <a:solidFill>
                <a:srgbClr val="000000"/>
              </a:solidFill>
              <a:latin typeface="Arial"/>
              <a:ea typeface="Arial"/>
              <a:cs typeface="Arial"/>
              <a:sym typeface="Arial"/>
            </a:endParaRPr>
          </a:p>
          <a:p>
            <a:pPr marL="0" lvl="0" indent="0" algn="l" rtl="0">
              <a:lnSpc>
                <a:spcPct val="100000"/>
              </a:lnSpc>
              <a:spcBef>
                <a:spcPts val="1200"/>
              </a:spcBef>
              <a:spcAft>
                <a:spcPts val="0"/>
              </a:spcAft>
              <a:buSzPct val="111111"/>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20"/>
          <p:cNvSpPr txBox="1">
            <a:spLocks noGrp="1"/>
          </p:cNvSpPr>
          <p:nvPr>
            <p:ph type="ctrTitle"/>
          </p:nvPr>
        </p:nvSpPr>
        <p:spPr>
          <a:xfrm>
            <a:off x="1130100" y="1742703"/>
            <a:ext cx="6883800" cy="2084700"/>
          </a:xfrm>
          <a:prstGeom prst="rect">
            <a:avLst/>
          </a:prstGeom>
          <a:solidFill>
            <a:srgbClr val="38761D"/>
          </a:solid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222222"/>
              <a:buNone/>
            </a:pPr>
            <a:r>
              <a:rPr lang="es-419" sz="2100">
                <a:latin typeface="Calibri"/>
                <a:ea typeface="Calibri"/>
                <a:cs typeface="Calibri"/>
                <a:sym typeface="Calibri"/>
              </a:rPr>
              <a:t>Nos dice el DC 113: "El catequista es al mismo tiempo testigo de la fe, maestro y mistagogo, acompañante y pedagogo que enseña en nombre de la Iglesia. Una identidad que sólo puede desarrollarse con coherencia y responsabilidad mediante la oración, el estudio y la participación directa en la vida de la comunidad."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21"/>
          <p:cNvSpPr txBox="1">
            <a:spLocks noGrp="1"/>
          </p:cNvSpPr>
          <p:nvPr>
            <p:ph type="title"/>
          </p:nvPr>
        </p:nvSpPr>
        <p:spPr>
          <a:xfrm>
            <a:off x="332325" y="1096874"/>
            <a:ext cx="4339200" cy="2949900"/>
          </a:xfrm>
          <a:prstGeom prst="rect">
            <a:avLst/>
          </a:prstGeom>
          <a:noFill/>
          <a:ln>
            <a:noFill/>
          </a:ln>
        </p:spPr>
        <p:txBody>
          <a:bodyPr spcFirstLastPara="1" wrap="square" lIns="91425" tIns="91425" rIns="91425" bIns="91425" anchor="ctr" anchorCtr="0">
            <a:normAutofit fontScale="90000"/>
          </a:bodyPr>
          <a:lstStyle/>
          <a:p>
            <a:pPr marL="0" lvl="0" indent="0" algn="just" rtl="0">
              <a:lnSpc>
                <a:spcPct val="109090"/>
              </a:lnSpc>
              <a:spcBef>
                <a:spcPts val="1200"/>
              </a:spcBef>
              <a:spcAft>
                <a:spcPts val="0"/>
              </a:spcAft>
              <a:buSzPct val="220490"/>
              <a:buNone/>
            </a:pPr>
            <a:endParaRPr sz="1411" b="0">
              <a:solidFill>
                <a:schemeClr val="dk1"/>
              </a:solidFill>
              <a:latin typeface="Calibri"/>
              <a:ea typeface="Calibri"/>
              <a:cs typeface="Calibri"/>
              <a:sym typeface="Calibri"/>
            </a:endParaRPr>
          </a:p>
          <a:p>
            <a:pPr marL="0" lvl="0" indent="0" algn="just" rtl="0">
              <a:lnSpc>
                <a:spcPct val="109090"/>
              </a:lnSpc>
              <a:spcBef>
                <a:spcPts val="1200"/>
              </a:spcBef>
              <a:spcAft>
                <a:spcPts val="0"/>
              </a:spcAft>
              <a:buSzPct val="220490"/>
              <a:buNone/>
            </a:pPr>
            <a:endParaRPr sz="1411" b="0">
              <a:solidFill>
                <a:schemeClr val="dk1"/>
              </a:solidFill>
              <a:latin typeface="Calibri"/>
              <a:ea typeface="Calibri"/>
              <a:cs typeface="Calibri"/>
              <a:sym typeface="Calibri"/>
            </a:endParaRPr>
          </a:p>
          <a:p>
            <a:pPr marL="0" lvl="0" indent="0" algn="just" rtl="0">
              <a:lnSpc>
                <a:spcPct val="109090"/>
              </a:lnSpc>
              <a:spcBef>
                <a:spcPts val="1200"/>
              </a:spcBef>
              <a:spcAft>
                <a:spcPts val="0"/>
              </a:spcAft>
              <a:buSzPct val="190515"/>
              <a:buNone/>
            </a:pPr>
            <a:r>
              <a:rPr lang="es-419" sz="1633" b="0">
                <a:latin typeface="Calibri"/>
                <a:ea typeface="Calibri"/>
                <a:cs typeface="Calibri"/>
                <a:sym typeface="Calibri"/>
              </a:rPr>
              <a:t>La  Iglesia servidora engendra hijos servidores, es decir “ministros.” Esta palabra deriva del latín </a:t>
            </a:r>
            <a:r>
              <a:rPr lang="es-419" sz="1633" b="0" i="1">
                <a:latin typeface="Calibri"/>
                <a:ea typeface="Calibri"/>
                <a:cs typeface="Calibri"/>
                <a:sym typeface="Calibri"/>
              </a:rPr>
              <a:t>minister</a:t>
            </a:r>
            <a:r>
              <a:rPr lang="es-419" sz="1633" b="0">
                <a:latin typeface="Calibri"/>
                <a:ea typeface="Calibri"/>
                <a:cs typeface="Calibri"/>
                <a:sym typeface="Calibri"/>
              </a:rPr>
              <a:t>, que significa sirviente o criado. Es el concepto opuesto a magister, término del que derivan magistrado y maestro, que representan niveles altos en diversos ámbitos y contextos.  </a:t>
            </a:r>
            <a:endParaRPr sz="1633" b="0">
              <a:latin typeface="Calibri"/>
              <a:ea typeface="Calibri"/>
              <a:cs typeface="Calibri"/>
              <a:sym typeface="Calibri"/>
            </a:endParaRPr>
          </a:p>
          <a:p>
            <a:pPr marL="0" lvl="0" indent="0" algn="just" rtl="0">
              <a:lnSpc>
                <a:spcPct val="109090"/>
              </a:lnSpc>
              <a:spcBef>
                <a:spcPts val="1200"/>
              </a:spcBef>
              <a:spcAft>
                <a:spcPts val="0"/>
              </a:spcAft>
              <a:buClr>
                <a:schemeClr val="dk1"/>
              </a:buClr>
              <a:buSzPct val="67347"/>
              <a:buFont typeface="Arial"/>
              <a:buNone/>
            </a:pPr>
            <a:r>
              <a:rPr lang="es-419" sz="1633" b="0">
                <a:latin typeface="Calibri"/>
                <a:ea typeface="Calibri"/>
                <a:cs typeface="Calibri"/>
                <a:sym typeface="Calibri"/>
              </a:rPr>
              <a:t>La comunidad cristiana es fundamentalmente servidora. Este servicio es un modo de habitar amorosamente el mundo en nombre de la gracia de Dios manifestada en Jesucristo, gratuitamente, sin otro objetivo que la acción humanizadora y vivificante de la caridad. </a:t>
            </a:r>
            <a:endParaRPr sz="1633" b="0">
              <a:latin typeface="Calibri"/>
              <a:ea typeface="Calibri"/>
              <a:cs typeface="Calibri"/>
              <a:sym typeface="Calibri"/>
            </a:endParaRPr>
          </a:p>
          <a:p>
            <a:pPr marL="0" lvl="0" indent="0" algn="l" rtl="0">
              <a:lnSpc>
                <a:spcPct val="100000"/>
              </a:lnSpc>
              <a:spcBef>
                <a:spcPts val="1200"/>
              </a:spcBef>
              <a:spcAft>
                <a:spcPts val="0"/>
              </a:spcAft>
              <a:buSzPct val="8642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7"/>
        <p:cNvGrpSpPr/>
        <p:nvPr/>
      </p:nvGrpSpPr>
      <p:grpSpPr>
        <a:xfrm>
          <a:off x="0" y="0"/>
          <a:ext cx="0" cy="0"/>
          <a:chOff x="0" y="0"/>
          <a:chExt cx="0" cy="0"/>
        </a:xfrm>
      </p:grpSpPr>
      <p:sp>
        <p:nvSpPr>
          <p:cNvPr id="518" name="Google Shape;518;p22"/>
          <p:cNvSpPr txBox="1">
            <a:spLocks noGrp="1"/>
          </p:cNvSpPr>
          <p:nvPr>
            <p:ph type="title"/>
          </p:nvPr>
        </p:nvSpPr>
        <p:spPr>
          <a:xfrm>
            <a:off x="332325" y="1096874"/>
            <a:ext cx="4339200" cy="2949900"/>
          </a:xfrm>
          <a:prstGeom prst="rect">
            <a:avLst/>
          </a:prstGeom>
          <a:solidFill>
            <a:schemeClr val="lt1"/>
          </a:solidFill>
          <a:ln>
            <a:noFill/>
          </a:ln>
        </p:spPr>
        <p:txBody>
          <a:bodyPr spcFirstLastPara="1" wrap="square" lIns="91425" tIns="91425" rIns="91425" bIns="91425" anchor="ctr" anchorCtr="0">
            <a:noAutofit/>
          </a:bodyPr>
          <a:lstStyle/>
          <a:p>
            <a:pPr marL="0" lvl="0" indent="0" algn="just" rtl="0">
              <a:lnSpc>
                <a:spcPct val="100000"/>
              </a:lnSpc>
              <a:spcBef>
                <a:spcPts val="0"/>
              </a:spcBef>
              <a:spcAft>
                <a:spcPts val="0"/>
              </a:spcAft>
              <a:buSzPts val="2800"/>
              <a:buNone/>
            </a:pPr>
            <a:r>
              <a:rPr lang="es-419" sz="1700">
                <a:solidFill>
                  <a:srgbClr val="38761D"/>
                </a:solidFill>
                <a:highlight>
                  <a:srgbClr val="FFFFFF"/>
                </a:highlight>
                <a:latin typeface="Calibri"/>
                <a:ea typeface="Calibri"/>
                <a:cs typeface="Calibri"/>
                <a:sym typeface="Calibri"/>
              </a:rPr>
              <a:t>Nos dice AM 8:</a:t>
            </a:r>
            <a:r>
              <a:rPr lang="es-419" sz="1700" i="1">
                <a:solidFill>
                  <a:srgbClr val="38761D"/>
                </a:solidFill>
                <a:highlight>
                  <a:srgbClr val="FFFFFF"/>
                </a:highlight>
                <a:latin typeface="Calibri"/>
                <a:ea typeface="Calibri"/>
                <a:cs typeface="Calibri"/>
                <a:sym typeface="Calibri"/>
              </a:rPr>
              <a:t> Es conveniente que al ministerio instituido de catequista sean llamados hombres y mujeres de profunda fe y madurez humana, que participen activamente en la vida de la comunidad cristiana, que puedan ser acogedores, generosos y vivan en comunión fraterna, que reciban la debida formación bíblica, teológica, pastoral y pedagógica para ser comunicadores atentos de la verdad de la fe, y que hayan adquirido ya una experiencia previa de catequesis</a:t>
            </a:r>
            <a:endParaRPr sz="4100">
              <a:solidFill>
                <a:srgbClr val="38761D"/>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3"/>
          <p:cNvSpPr txBox="1">
            <a:spLocks noGrp="1"/>
          </p:cNvSpPr>
          <p:nvPr>
            <p:ph type="ctrTitle"/>
          </p:nvPr>
        </p:nvSpPr>
        <p:spPr>
          <a:xfrm>
            <a:off x="714825" y="2571750"/>
            <a:ext cx="6000000" cy="2289900"/>
          </a:xfrm>
          <a:prstGeom prst="rect">
            <a:avLst/>
          </a:prstGeom>
          <a:noFill/>
          <a:ln>
            <a:noFill/>
          </a:ln>
        </p:spPr>
        <p:txBody>
          <a:bodyPr spcFirstLastPara="1" wrap="square" lIns="91425" tIns="91425" rIns="91425" bIns="91425" anchor="t" anchorCtr="0">
            <a:normAutofit fontScale="90000"/>
          </a:bodyPr>
          <a:lstStyle/>
          <a:p>
            <a:pPr marL="0" lvl="0" indent="0" algn="just" rtl="0">
              <a:lnSpc>
                <a:spcPct val="100000"/>
              </a:lnSpc>
              <a:spcBef>
                <a:spcPts val="0"/>
              </a:spcBef>
              <a:spcAft>
                <a:spcPts val="0"/>
              </a:spcAft>
              <a:buSzPct val="277778"/>
              <a:buNone/>
            </a:pPr>
            <a:endParaRPr sz="1200" b="0">
              <a:solidFill>
                <a:schemeClr val="lt1"/>
              </a:solidFill>
              <a:latin typeface="Calibri"/>
              <a:ea typeface="Calibri"/>
              <a:cs typeface="Calibri"/>
              <a:sym typeface="Calibri"/>
            </a:endParaRPr>
          </a:p>
          <a:p>
            <a:pPr marL="0" lvl="0" indent="0" algn="just" rtl="0">
              <a:lnSpc>
                <a:spcPct val="100000"/>
              </a:lnSpc>
              <a:spcBef>
                <a:spcPts val="0"/>
              </a:spcBef>
              <a:spcAft>
                <a:spcPts val="0"/>
              </a:spcAft>
              <a:buSzPct val="206911"/>
              <a:buNone/>
            </a:pPr>
            <a:r>
              <a:rPr lang="es-419" sz="1611" b="0">
                <a:solidFill>
                  <a:schemeClr val="lt1"/>
                </a:solidFill>
                <a:latin typeface="Calibri"/>
                <a:ea typeface="Calibri"/>
                <a:cs typeface="Calibri"/>
                <a:sym typeface="Calibri"/>
              </a:rPr>
              <a:t>Los catequistas que son instituidos ministros no cambian de identidad, no adquieren una relación de superioridad. No reciben un sacramento, no están ordenados y comparten su misión con los ministros ordenados, con otros ministros laicos y con los catequistas que no están instituidos. Son laicos, muy probablemente con familia y trabajo.  ¿Qué los define? ¿Cuál es la diferencia con los catequistas no instituidos? Sencillamente, una entrega permanente y radical, capaz de aceptar con humildad el reconocimiento público de su ministerio.</a:t>
            </a:r>
            <a:endParaRPr sz="3411">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24"/>
          <p:cNvSpPr txBox="1">
            <a:spLocks noGrp="1"/>
          </p:cNvSpPr>
          <p:nvPr>
            <p:ph type="ctrTitle"/>
          </p:nvPr>
        </p:nvSpPr>
        <p:spPr>
          <a:xfrm>
            <a:off x="510325" y="1101225"/>
            <a:ext cx="8138400" cy="3746700"/>
          </a:xfrm>
          <a:prstGeom prst="rect">
            <a:avLst/>
          </a:prstGeom>
          <a:noFill/>
          <a:ln>
            <a:noFill/>
          </a:ln>
        </p:spPr>
        <p:txBody>
          <a:bodyPr spcFirstLastPara="1" wrap="square" lIns="91425" tIns="91425" rIns="91425" bIns="91425" anchor="t" anchorCtr="0">
            <a:normAutofit fontScale="90000"/>
          </a:bodyPr>
          <a:lstStyle/>
          <a:p>
            <a:pPr marL="0" lvl="0" indent="0" algn="just" rtl="0">
              <a:lnSpc>
                <a:spcPct val="109090"/>
              </a:lnSpc>
              <a:spcBef>
                <a:spcPts val="1200"/>
              </a:spcBef>
              <a:spcAft>
                <a:spcPts val="0"/>
              </a:spcAft>
              <a:buClr>
                <a:schemeClr val="dk1"/>
              </a:buClr>
              <a:buSzPct val="66402"/>
              <a:buFont typeface="Arial"/>
              <a:buNone/>
            </a:pPr>
            <a:r>
              <a:rPr lang="es-419" sz="1655">
                <a:solidFill>
                  <a:schemeClr val="lt1"/>
                </a:solidFill>
                <a:latin typeface="Calibri"/>
                <a:ea typeface="Calibri"/>
                <a:cs typeface="Calibri"/>
                <a:sym typeface="Calibri"/>
              </a:rPr>
              <a:t>Con espíritu de discernimiento buscamos que los catequistas instituidos  para este ministerio laical...</a:t>
            </a:r>
            <a:endParaRPr sz="1655">
              <a:solidFill>
                <a:schemeClr val="lt1"/>
              </a:solidFill>
              <a:latin typeface="Calibri"/>
              <a:ea typeface="Calibri"/>
              <a:cs typeface="Calibri"/>
              <a:sym typeface="Calibri"/>
            </a:endParaRPr>
          </a:p>
          <a:p>
            <a:pPr marL="228600" lvl="0" indent="-228600" algn="just" rtl="0">
              <a:lnSpc>
                <a:spcPct val="115000"/>
              </a:lnSpc>
              <a:spcBef>
                <a:spcPts val="1200"/>
              </a:spcBef>
              <a:spcAft>
                <a:spcPts val="0"/>
              </a:spcAft>
              <a:buClr>
                <a:schemeClr val="dk1"/>
              </a:buClr>
              <a:buSzPct val="66892"/>
              <a:buFont typeface="Arial"/>
              <a:buNone/>
            </a:pPr>
            <a:r>
              <a:rPr lang="es-419" sz="1644">
                <a:solidFill>
                  <a:schemeClr val="lt1"/>
                </a:solidFill>
                <a:latin typeface="Calibri"/>
                <a:ea typeface="Calibri"/>
                <a:cs typeface="Calibri"/>
                <a:sym typeface="Calibri"/>
              </a:rPr>
              <a:t>·</a:t>
            </a:r>
            <a:r>
              <a:rPr lang="es-419" sz="1144">
                <a:solidFill>
                  <a:schemeClr val="lt1"/>
                </a:solidFill>
                <a:latin typeface="Calibri"/>
                <a:ea typeface="Calibri"/>
                <a:cs typeface="Calibri"/>
                <a:sym typeface="Calibri"/>
              </a:rPr>
              <a:t>         </a:t>
            </a:r>
            <a:r>
              <a:rPr lang="es-419" sz="1644">
                <a:solidFill>
                  <a:schemeClr val="lt1"/>
                </a:solidFill>
                <a:latin typeface="Calibri"/>
                <a:ea typeface="Calibri"/>
                <a:cs typeface="Calibri"/>
                <a:sym typeface="Calibri"/>
              </a:rPr>
              <a:t>tengan una participación fervorosa y fecunda en la vida comunitaria y en las iniciativas misioneras,  </a:t>
            </a:r>
            <a:endParaRPr sz="1644">
              <a:solidFill>
                <a:schemeClr val="lt1"/>
              </a:solidFill>
              <a:latin typeface="Calibri"/>
              <a:ea typeface="Calibri"/>
              <a:cs typeface="Calibri"/>
              <a:sym typeface="Calibri"/>
            </a:endParaRPr>
          </a:p>
          <a:p>
            <a:pPr marL="228600" lvl="0" indent="-228600" algn="l" rtl="0">
              <a:lnSpc>
                <a:spcPct val="115000"/>
              </a:lnSpc>
              <a:spcBef>
                <a:spcPts val="1200"/>
              </a:spcBef>
              <a:spcAft>
                <a:spcPts val="0"/>
              </a:spcAft>
              <a:buClr>
                <a:schemeClr val="dk1"/>
              </a:buClr>
              <a:buSzPct val="66892"/>
              <a:buFont typeface="Arial"/>
              <a:buNone/>
            </a:pPr>
            <a:r>
              <a:rPr lang="es-419" sz="1644">
                <a:solidFill>
                  <a:schemeClr val="lt1"/>
                </a:solidFill>
                <a:latin typeface="Calibri"/>
                <a:ea typeface="Calibri"/>
                <a:cs typeface="Calibri"/>
                <a:sym typeface="Calibri"/>
              </a:rPr>
              <a:t>·</a:t>
            </a:r>
            <a:r>
              <a:rPr lang="es-419" sz="1144">
                <a:solidFill>
                  <a:schemeClr val="lt1"/>
                </a:solidFill>
                <a:latin typeface="Calibri"/>
                <a:ea typeface="Calibri"/>
                <a:cs typeface="Calibri"/>
                <a:sym typeface="Calibri"/>
              </a:rPr>
              <a:t>         </a:t>
            </a:r>
            <a:r>
              <a:rPr lang="es-419" sz="1644">
                <a:solidFill>
                  <a:schemeClr val="lt1"/>
                </a:solidFill>
                <a:latin typeface="Calibri"/>
                <a:ea typeface="Calibri"/>
                <a:cs typeface="Calibri"/>
                <a:sym typeface="Calibri"/>
              </a:rPr>
              <a:t>hayan recibido una formación suficiente y se advierta el deseo de seguir formándose, </a:t>
            </a:r>
            <a:endParaRPr sz="1644">
              <a:solidFill>
                <a:schemeClr val="lt1"/>
              </a:solidFill>
              <a:latin typeface="Calibri"/>
              <a:ea typeface="Calibri"/>
              <a:cs typeface="Calibri"/>
              <a:sym typeface="Calibri"/>
            </a:endParaRPr>
          </a:p>
          <a:p>
            <a:pPr marL="228600" lvl="0" indent="-228600" algn="l" rtl="0">
              <a:lnSpc>
                <a:spcPct val="115000"/>
              </a:lnSpc>
              <a:spcBef>
                <a:spcPts val="1200"/>
              </a:spcBef>
              <a:spcAft>
                <a:spcPts val="0"/>
              </a:spcAft>
              <a:buClr>
                <a:schemeClr val="dk1"/>
              </a:buClr>
              <a:buSzPct val="66892"/>
              <a:buFont typeface="Arial"/>
              <a:buNone/>
            </a:pPr>
            <a:r>
              <a:rPr lang="es-419" sz="1644">
                <a:solidFill>
                  <a:schemeClr val="lt1"/>
                </a:solidFill>
                <a:latin typeface="Calibri"/>
                <a:ea typeface="Calibri"/>
                <a:cs typeface="Calibri"/>
                <a:sym typeface="Calibri"/>
              </a:rPr>
              <a:t>·</a:t>
            </a:r>
            <a:r>
              <a:rPr lang="es-419" sz="1144">
                <a:solidFill>
                  <a:schemeClr val="lt1"/>
                </a:solidFill>
                <a:latin typeface="Calibri"/>
                <a:ea typeface="Calibri"/>
                <a:cs typeface="Calibri"/>
                <a:sym typeface="Calibri"/>
              </a:rPr>
              <a:t>         </a:t>
            </a:r>
            <a:r>
              <a:rPr lang="es-419" sz="1644">
                <a:solidFill>
                  <a:schemeClr val="lt1"/>
                </a:solidFill>
                <a:latin typeface="Calibri"/>
                <a:ea typeface="Calibri"/>
                <a:cs typeface="Calibri"/>
                <a:sym typeface="Calibri"/>
              </a:rPr>
              <a:t>lleven una vida de fe y oración, de crecimiento constante en su identidad,</a:t>
            </a:r>
            <a:endParaRPr sz="1644">
              <a:solidFill>
                <a:schemeClr val="lt1"/>
              </a:solidFill>
              <a:latin typeface="Calibri"/>
              <a:ea typeface="Calibri"/>
              <a:cs typeface="Calibri"/>
              <a:sym typeface="Calibri"/>
            </a:endParaRPr>
          </a:p>
          <a:p>
            <a:pPr marL="228600" lvl="0" indent="-228600" algn="l" rtl="0">
              <a:lnSpc>
                <a:spcPct val="115000"/>
              </a:lnSpc>
              <a:spcBef>
                <a:spcPts val="1200"/>
              </a:spcBef>
              <a:spcAft>
                <a:spcPts val="0"/>
              </a:spcAft>
              <a:buClr>
                <a:schemeClr val="dk1"/>
              </a:buClr>
              <a:buSzPct val="66892"/>
              <a:buFont typeface="Arial"/>
              <a:buNone/>
            </a:pPr>
            <a:r>
              <a:rPr lang="es-419" sz="1644">
                <a:solidFill>
                  <a:schemeClr val="lt1"/>
                </a:solidFill>
                <a:latin typeface="Calibri"/>
                <a:ea typeface="Calibri"/>
                <a:cs typeface="Calibri"/>
                <a:sym typeface="Calibri"/>
              </a:rPr>
              <a:t>·</a:t>
            </a:r>
            <a:r>
              <a:rPr lang="es-419" sz="1144">
                <a:solidFill>
                  <a:schemeClr val="lt1"/>
                </a:solidFill>
                <a:latin typeface="Calibri"/>
                <a:ea typeface="Calibri"/>
                <a:cs typeface="Calibri"/>
                <a:sym typeface="Calibri"/>
              </a:rPr>
              <a:t>         </a:t>
            </a:r>
            <a:r>
              <a:rPr lang="es-419" sz="1644">
                <a:solidFill>
                  <a:schemeClr val="lt1"/>
                </a:solidFill>
                <a:latin typeface="Calibri"/>
                <a:ea typeface="Calibri"/>
                <a:cs typeface="Calibri"/>
                <a:sym typeface="Calibri"/>
              </a:rPr>
              <a:t>tengan compromiso por el anuncio a los alejados, y los preocupe además la formación y el crecimiento de la comunidad,  </a:t>
            </a:r>
            <a:endParaRPr sz="1644">
              <a:solidFill>
                <a:schemeClr val="lt1"/>
              </a:solidFill>
              <a:latin typeface="Calibri"/>
              <a:ea typeface="Calibri"/>
              <a:cs typeface="Calibri"/>
              <a:sym typeface="Calibri"/>
            </a:endParaRPr>
          </a:p>
          <a:p>
            <a:pPr marL="228600" lvl="0" indent="-228600" algn="l" rtl="0">
              <a:lnSpc>
                <a:spcPct val="115000"/>
              </a:lnSpc>
              <a:spcBef>
                <a:spcPts val="1200"/>
              </a:spcBef>
              <a:spcAft>
                <a:spcPts val="0"/>
              </a:spcAft>
              <a:buClr>
                <a:schemeClr val="dk1"/>
              </a:buClr>
              <a:buSzPct val="66892"/>
              <a:buFont typeface="Arial"/>
              <a:buNone/>
            </a:pPr>
            <a:r>
              <a:rPr lang="es-419" sz="1644">
                <a:solidFill>
                  <a:schemeClr val="lt1"/>
                </a:solidFill>
                <a:latin typeface="Calibri"/>
                <a:ea typeface="Calibri"/>
                <a:cs typeface="Calibri"/>
                <a:sym typeface="Calibri"/>
              </a:rPr>
              <a:t>·</a:t>
            </a:r>
            <a:r>
              <a:rPr lang="es-419" sz="1144">
                <a:solidFill>
                  <a:schemeClr val="lt1"/>
                </a:solidFill>
                <a:latin typeface="Calibri"/>
                <a:ea typeface="Calibri"/>
                <a:cs typeface="Calibri"/>
                <a:sym typeface="Calibri"/>
              </a:rPr>
              <a:t>         </a:t>
            </a:r>
            <a:r>
              <a:rPr lang="es-419" sz="1644">
                <a:solidFill>
                  <a:schemeClr val="lt1"/>
                </a:solidFill>
                <a:latin typeface="Calibri"/>
                <a:ea typeface="Calibri"/>
                <a:cs typeface="Calibri"/>
                <a:sym typeface="Calibri"/>
              </a:rPr>
              <a:t>den claro testimonio de fraternidad y vinculación en la comunidad,  </a:t>
            </a:r>
            <a:endParaRPr sz="1644">
              <a:solidFill>
                <a:schemeClr val="lt1"/>
              </a:solidFill>
              <a:latin typeface="Calibri"/>
              <a:ea typeface="Calibri"/>
              <a:cs typeface="Calibri"/>
              <a:sym typeface="Calibri"/>
            </a:endParaRPr>
          </a:p>
          <a:p>
            <a:pPr marL="228600" lvl="0" indent="-228600" algn="l" rtl="0">
              <a:lnSpc>
                <a:spcPct val="115000"/>
              </a:lnSpc>
              <a:spcBef>
                <a:spcPts val="1200"/>
              </a:spcBef>
              <a:spcAft>
                <a:spcPts val="0"/>
              </a:spcAft>
              <a:buClr>
                <a:schemeClr val="dk1"/>
              </a:buClr>
              <a:buSzPct val="66892"/>
              <a:buFont typeface="Arial"/>
              <a:buNone/>
            </a:pPr>
            <a:r>
              <a:rPr lang="es-419" sz="1644">
                <a:solidFill>
                  <a:schemeClr val="lt1"/>
                </a:solidFill>
                <a:latin typeface="Calibri"/>
                <a:ea typeface="Calibri"/>
                <a:cs typeface="Calibri"/>
                <a:sym typeface="Calibri"/>
              </a:rPr>
              <a:t>·</a:t>
            </a:r>
            <a:r>
              <a:rPr lang="es-419" sz="1144">
                <a:solidFill>
                  <a:schemeClr val="lt1"/>
                </a:solidFill>
                <a:latin typeface="Calibri"/>
                <a:ea typeface="Calibri"/>
                <a:cs typeface="Calibri"/>
                <a:sym typeface="Calibri"/>
              </a:rPr>
              <a:t>         </a:t>
            </a:r>
            <a:r>
              <a:rPr lang="es-419" sz="1644">
                <a:solidFill>
                  <a:schemeClr val="lt1"/>
                </a:solidFill>
                <a:latin typeface="Calibri"/>
                <a:ea typeface="Calibri"/>
                <a:cs typeface="Calibri"/>
                <a:sym typeface="Calibri"/>
              </a:rPr>
              <a:t> manifiesten estrecha comunión con la Iglesia, con las enseñanzas y orientaciones del Santo Padre, con las iniciativas del obispo local y del propio párroco.</a:t>
            </a:r>
            <a:endParaRPr sz="1644">
              <a:solidFill>
                <a:schemeClr val="lt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ct val="91666"/>
              <a:buFont typeface="Arial"/>
              <a:buNone/>
            </a:pPr>
            <a:r>
              <a:rPr lang="es-419" sz="1200" b="0">
                <a:solidFill>
                  <a:schemeClr val="dk1"/>
                </a:solidFill>
              </a:rPr>
              <a:t> </a:t>
            </a:r>
            <a:endParaRPr sz="1200" b="0">
              <a:solidFill>
                <a:schemeClr val="dk1"/>
              </a:solidFill>
            </a:endParaRPr>
          </a:p>
          <a:p>
            <a:pPr marL="0" lvl="0" indent="0" algn="ctr" rtl="0">
              <a:lnSpc>
                <a:spcPct val="100000"/>
              </a:lnSpc>
              <a:spcBef>
                <a:spcPts val="1200"/>
              </a:spcBef>
              <a:spcAft>
                <a:spcPts val="0"/>
              </a:spcAft>
              <a:buSzPct val="111111"/>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25"/>
          <p:cNvSpPr txBox="1">
            <a:spLocks noGrp="1"/>
          </p:cNvSpPr>
          <p:nvPr>
            <p:ph type="ctrTitle"/>
          </p:nvPr>
        </p:nvSpPr>
        <p:spPr>
          <a:xfrm>
            <a:off x="1884750" y="959700"/>
            <a:ext cx="5374500" cy="3128700"/>
          </a:xfrm>
          <a:prstGeom prst="rect">
            <a:avLst/>
          </a:prstGeom>
          <a:noFill/>
          <a:ln>
            <a:noFill/>
          </a:ln>
        </p:spPr>
        <p:txBody>
          <a:bodyPr spcFirstLastPara="1" wrap="square" lIns="91425" tIns="91425" rIns="91425" bIns="91425" anchor="ctr" anchorCtr="0">
            <a:normAutofit/>
          </a:bodyPr>
          <a:lstStyle/>
          <a:p>
            <a:pPr marL="457200" lvl="0" indent="-228600" algn="ctr" rtl="0">
              <a:lnSpc>
                <a:spcPct val="100000"/>
              </a:lnSpc>
              <a:spcBef>
                <a:spcPts val="0"/>
              </a:spcBef>
              <a:spcAft>
                <a:spcPts val="0"/>
              </a:spcAft>
              <a:buSzPts val="4200"/>
              <a:buNone/>
            </a:pPr>
            <a:r>
              <a:rPr lang="es-419" b="0"/>
              <a:t>    </a:t>
            </a:r>
            <a:r>
              <a:rPr lang="es-419" sz="3433"/>
              <a:t> </a:t>
            </a:r>
            <a:r>
              <a:rPr lang="es-419" sz="3433" i="1">
                <a:latin typeface="Calibri"/>
                <a:ea typeface="Calibri"/>
                <a:cs typeface="Calibri"/>
                <a:sym typeface="Calibri"/>
              </a:rPr>
              <a:t>4</a:t>
            </a:r>
            <a:r>
              <a:rPr lang="es-419" sz="3433" b="0">
                <a:latin typeface="Calibri"/>
                <a:ea typeface="Calibri"/>
                <a:cs typeface="Calibri"/>
                <a:sym typeface="Calibri"/>
              </a:rPr>
              <a:t>. </a:t>
            </a:r>
            <a:r>
              <a:rPr lang="es-419" sz="3433" i="1">
                <a:latin typeface="Calibri"/>
                <a:ea typeface="Calibri"/>
                <a:cs typeface="Calibri"/>
                <a:sym typeface="Calibri"/>
              </a:rPr>
              <a:t>El catequista compañero de camino</a:t>
            </a:r>
            <a:endParaRPr sz="3433" i="1">
              <a:latin typeface="Calibri"/>
              <a:ea typeface="Calibri"/>
              <a:cs typeface="Calibri"/>
              <a:sym typeface="Calibri"/>
            </a:endParaRPr>
          </a:p>
          <a:p>
            <a:pPr marL="0" lvl="0" indent="0" algn="l" rtl="0">
              <a:lnSpc>
                <a:spcPct val="100000"/>
              </a:lnSpc>
              <a:spcBef>
                <a:spcPts val="0"/>
              </a:spcBef>
              <a:spcAft>
                <a:spcPts val="0"/>
              </a:spcAft>
              <a:buSzPts val="42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26"/>
          <p:cNvSpPr txBox="1">
            <a:spLocks noGrp="1"/>
          </p:cNvSpPr>
          <p:nvPr>
            <p:ph type="ctrTitle"/>
          </p:nvPr>
        </p:nvSpPr>
        <p:spPr>
          <a:xfrm>
            <a:off x="335750" y="342900"/>
            <a:ext cx="7895700" cy="2914800"/>
          </a:xfrm>
          <a:prstGeom prst="rect">
            <a:avLst/>
          </a:prstGeom>
          <a:noFill/>
          <a:ln>
            <a:noFill/>
          </a:ln>
        </p:spPr>
        <p:txBody>
          <a:bodyPr spcFirstLastPara="1" wrap="square" lIns="91425" tIns="91425" rIns="91425" bIns="91425" anchor="ctr" anchorCtr="0">
            <a:normAutofit fontScale="90000"/>
          </a:bodyPr>
          <a:lstStyle/>
          <a:p>
            <a:pPr marL="0" lvl="0" indent="0" algn="just" rtl="0">
              <a:lnSpc>
                <a:spcPct val="100000"/>
              </a:lnSpc>
              <a:spcBef>
                <a:spcPts val="0"/>
              </a:spcBef>
              <a:spcAft>
                <a:spcPts val="0"/>
              </a:spcAft>
              <a:buSzPct val="355556"/>
              <a:buNone/>
            </a:pPr>
            <a:r>
              <a:rPr lang="es-419" sz="1500">
                <a:solidFill>
                  <a:srgbClr val="38761D"/>
                </a:solidFill>
                <a:latin typeface="Calibri"/>
                <a:ea typeface="Calibri"/>
                <a:cs typeface="Calibri"/>
                <a:sym typeface="Calibri"/>
              </a:rPr>
              <a:t>Nos dice el DC: </a:t>
            </a:r>
            <a:r>
              <a:rPr lang="es-419" sz="1500" i="1">
                <a:solidFill>
                  <a:srgbClr val="38761D"/>
                </a:solidFill>
                <a:latin typeface="Calibri"/>
                <a:ea typeface="Calibri"/>
                <a:cs typeface="Calibri"/>
                <a:sym typeface="Calibri"/>
              </a:rPr>
              <a:t>“La Iglesia siente el deber de capacitar a sus catequistas en el arte del acompañamiento personal, ofreciéndoles la experiencia de ser acompañados para crecer en el discipulado, enviándolos también a acompañar a sus hermanos. </a:t>
            </a:r>
            <a:endParaRPr sz="1500" i="1">
              <a:solidFill>
                <a:srgbClr val="38761D"/>
              </a:solidFill>
              <a:latin typeface="Calibri"/>
              <a:ea typeface="Calibri"/>
              <a:cs typeface="Calibri"/>
              <a:sym typeface="Calibri"/>
            </a:endParaRPr>
          </a:p>
          <a:p>
            <a:pPr marL="0" lvl="0" indent="0" algn="just" rtl="0">
              <a:lnSpc>
                <a:spcPct val="100000"/>
              </a:lnSpc>
              <a:spcBef>
                <a:spcPts val="0"/>
              </a:spcBef>
              <a:spcAft>
                <a:spcPts val="0"/>
              </a:spcAft>
              <a:buSzPct val="355556"/>
              <a:buNone/>
            </a:pPr>
            <a:endParaRPr sz="1500" i="1">
              <a:solidFill>
                <a:srgbClr val="38761D"/>
              </a:solidFill>
              <a:latin typeface="Calibri"/>
              <a:ea typeface="Calibri"/>
              <a:cs typeface="Calibri"/>
              <a:sym typeface="Calibri"/>
            </a:endParaRPr>
          </a:p>
          <a:p>
            <a:pPr marL="0" lvl="0" indent="0" algn="just" rtl="0">
              <a:lnSpc>
                <a:spcPct val="100000"/>
              </a:lnSpc>
              <a:spcBef>
                <a:spcPts val="0"/>
              </a:spcBef>
              <a:spcAft>
                <a:spcPts val="0"/>
              </a:spcAft>
              <a:buSzPct val="355556"/>
              <a:buNone/>
            </a:pPr>
            <a:endParaRPr sz="1500" i="1">
              <a:solidFill>
                <a:srgbClr val="38761D"/>
              </a:solidFill>
              <a:latin typeface="Calibri"/>
              <a:ea typeface="Calibri"/>
              <a:cs typeface="Calibri"/>
              <a:sym typeface="Calibri"/>
            </a:endParaRPr>
          </a:p>
          <a:p>
            <a:pPr marL="0" lvl="0" indent="0" algn="just" rtl="0">
              <a:lnSpc>
                <a:spcPct val="100000"/>
              </a:lnSpc>
              <a:spcBef>
                <a:spcPts val="0"/>
              </a:spcBef>
              <a:spcAft>
                <a:spcPts val="0"/>
              </a:spcAft>
              <a:buSzPct val="355556"/>
              <a:buNone/>
            </a:pPr>
            <a:r>
              <a:rPr lang="es-419" sz="1500" i="1">
                <a:solidFill>
                  <a:srgbClr val="38761D"/>
                </a:solidFill>
                <a:latin typeface="Calibri"/>
                <a:ea typeface="Calibri"/>
                <a:cs typeface="Calibri"/>
                <a:sym typeface="Calibri"/>
              </a:rPr>
              <a:t>Este estilo requiere una humilde disposición para dejarse tocar por las preguntas y dejarse interrogar por las situaciones de la vida, con una mirada llena de compasión, pero también respetuosa de la libertad de los otros. </a:t>
            </a:r>
            <a:endParaRPr sz="1500" i="1">
              <a:solidFill>
                <a:srgbClr val="38761D"/>
              </a:solidFill>
              <a:latin typeface="Calibri"/>
              <a:ea typeface="Calibri"/>
              <a:cs typeface="Calibri"/>
              <a:sym typeface="Calibri"/>
            </a:endParaRPr>
          </a:p>
          <a:p>
            <a:pPr marL="0" lvl="0" indent="0" algn="just" rtl="0">
              <a:lnSpc>
                <a:spcPct val="100000"/>
              </a:lnSpc>
              <a:spcBef>
                <a:spcPts val="0"/>
              </a:spcBef>
              <a:spcAft>
                <a:spcPts val="0"/>
              </a:spcAft>
              <a:buSzPct val="355556"/>
              <a:buNone/>
            </a:pPr>
            <a:endParaRPr sz="1500" i="1">
              <a:solidFill>
                <a:srgbClr val="38761D"/>
              </a:solidFill>
              <a:latin typeface="Calibri"/>
              <a:ea typeface="Calibri"/>
              <a:cs typeface="Calibri"/>
              <a:sym typeface="Calibri"/>
            </a:endParaRPr>
          </a:p>
          <a:p>
            <a:pPr marL="0" lvl="0" indent="0" algn="just" rtl="0">
              <a:lnSpc>
                <a:spcPct val="100000"/>
              </a:lnSpc>
              <a:spcBef>
                <a:spcPts val="0"/>
              </a:spcBef>
              <a:spcAft>
                <a:spcPts val="0"/>
              </a:spcAft>
              <a:buSzPct val="355556"/>
              <a:buNone/>
            </a:pPr>
            <a:r>
              <a:rPr lang="es-419" sz="1500" i="1">
                <a:solidFill>
                  <a:srgbClr val="38761D"/>
                </a:solidFill>
                <a:latin typeface="Calibri"/>
                <a:ea typeface="Calibri"/>
                <a:cs typeface="Calibri"/>
                <a:sym typeface="Calibri"/>
              </a:rPr>
              <a:t>La novedad a la cual está llamado el catequista radica en la proximidad, en la acogida incondicional y en la gratuidad con la que se pone a disposición para caminar junto a los demás, para escucharlos y explicarles las Escrituras (Cfr. Lc 24,13-35; Hch 8,26-39), sin establecer previamente el recorrido, sin pretender ver los frutos y sin reclamar para sí mismo.”</a:t>
            </a:r>
            <a:endParaRPr sz="2700">
              <a:solidFill>
                <a:srgbClr val="38761D"/>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27"/>
          <p:cNvSpPr txBox="1">
            <a:spLocks noGrp="1"/>
          </p:cNvSpPr>
          <p:nvPr>
            <p:ph type="ctrTitle"/>
          </p:nvPr>
        </p:nvSpPr>
        <p:spPr>
          <a:xfrm>
            <a:off x="751200" y="483450"/>
            <a:ext cx="5319000" cy="4055400"/>
          </a:xfrm>
          <a:prstGeom prst="rect">
            <a:avLst/>
          </a:prstGeom>
          <a:noFill/>
          <a:ln>
            <a:noFill/>
          </a:ln>
        </p:spPr>
        <p:txBody>
          <a:bodyPr spcFirstLastPara="1" wrap="square" lIns="91425" tIns="91425" rIns="91425" bIns="91425" anchor="ctr" anchorCtr="0">
            <a:normAutofit fontScale="90000"/>
          </a:bodyPr>
          <a:lstStyle/>
          <a:p>
            <a:pPr marL="0" lvl="0" indent="0" algn="just" rtl="0">
              <a:lnSpc>
                <a:spcPct val="115000"/>
              </a:lnSpc>
              <a:spcBef>
                <a:spcPts val="1200"/>
              </a:spcBef>
              <a:spcAft>
                <a:spcPts val="0"/>
              </a:spcAft>
              <a:buSzPct val="283487"/>
              <a:buNone/>
            </a:pPr>
            <a:r>
              <a:rPr lang="es-419" sz="1411">
                <a:solidFill>
                  <a:schemeClr val="lt1"/>
                </a:solidFill>
                <a:latin typeface="Calibri"/>
                <a:ea typeface="Calibri"/>
                <a:cs typeface="Calibri"/>
                <a:sym typeface="Calibri"/>
              </a:rPr>
              <a:t>Asumiendo y encarnando la pedagogía del Padre Dios, Jesús se hizo compañero de camino de los hombres y mujeres de todos los tiempos. Cuando vino a vivir entre nosotros, llevando a la plenitud la Revelación, se hizo caminante como su Padre que, desde la misma Creación, se puso a caminar al lado del hombre para salvarlo. </a:t>
            </a:r>
            <a:endParaRPr sz="1411">
              <a:solidFill>
                <a:schemeClr val="lt1"/>
              </a:solidFill>
              <a:latin typeface="Calibri"/>
              <a:ea typeface="Calibri"/>
              <a:cs typeface="Calibri"/>
              <a:sym typeface="Calibri"/>
            </a:endParaRPr>
          </a:p>
          <a:p>
            <a:pPr marL="0" lvl="0" indent="0" algn="just" rtl="0">
              <a:lnSpc>
                <a:spcPct val="115000"/>
              </a:lnSpc>
              <a:spcBef>
                <a:spcPts val="1200"/>
              </a:spcBef>
              <a:spcAft>
                <a:spcPts val="0"/>
              </a:spcAft>
              <a:buSzPct val="283487"/>
              <a:buNone/>
            </a:pPr>
            <a:endParaRPr sz="1411">
              <a:solidFill>
                <a:schemeClr val="lt1"/>
              </a:solidFill>
              <a:latin typeface="Calibri"/>
              <a:ea typeface="Calibri"/>
              <a:cs typeface="Calibri"/>
              <a:sym typeface="Calibri"/>
            </a:endParaRPr>
          </a:p>
          <a:p>
            <a:pPr marL="0" lvl="0" indent="0" algn="just" rtl="0">
              <a:lnSpc>
                <a:spcPct val="115000"/>
              </a:lnSpc>
              <a:spcBef>
                <a:spcPts val="1200"/>
              </a:spcBef>
              <a:spcAft>
                <a:spcPts val="0"/>
              </a:spcAft>
              <a:buClr>
                <a:schemeClr val="dk1"/>
              </a:buClr>
              <a:buSzPct val="77952"/>
              <a:buFont typeface="Arial"/>
              <a:buNone/>
            </a:pPr>
            <a:r>
              <a:rPr lang="es-419" sz="1411">
                <a:solidFill>
                  <a:schemeClr val="lt1"/>
                </a:solidFill>
                <a:latin typeface="Calibri"/>
                <a:ea typeface="Calibri"/>
                <a:cs typeface="Calibri"/>
                <a:sym typeface="Calibri"/>
              </a:rPr>
              <a:t>Dios está en medio de su pueblo (Is. 7, 14), habla y comprende al hombre (Sal 33, 115, 3 – 7), es Padre (Dt. 1, 31 – 33), pastor (Is. 40, 11) y continuamente envía mensajeros y profetas que acompañan al pueblo en su camino y revelan su voluntad (Is. 6, 8; Jr 1, 4 – 10). Jesús se queda siempre con nosotros (Lc. 24, 28 – 30) y nos da el agua que calma toda nuestra sed (Jn. 4, 7 – 15) Desde todos los tiempos se nos revela a cada uno en particular y nos acompaña en el camino hacia Él.</a:t>
            </a:r>
            <a:endParaRPr sz="1411">
              <a:solidFill>
                <a:schemeClr val="lt1"/>
              </a:solidFill>
              <a:latin typeface="Calibri"/>
              <a:ea typeface="Calibri"/>
              <a:cs typeface="Calibri"/>
              <a:sym typeface="Calibri"/>
            </a:endParaRPr>
          </a:p>
          <a:p>
            <a:pPr marL="0" lvl="0" indent="0" algn="l" rtl="0">
              <a:lnSpc>
                <a:spcPct val="100000"/>
              </a:lnSpc>
              <a:spcBef>
                <a:spcPts val="1200"/>
              </a:spcBef>
              <a:spcAft>
                <a:spcPts val="0"/>
              </a:spcAft>
              <a:buSzPct val="107788"/>
              <a:buNone/>
            </a:pPr>
            <a:endParaRPr sz="371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28"/>
          <p:cNvSpPr txBox="1">
            <a:spLocks noGrp="1"/>
          </p:cNvSpPr>
          <p:nvPr>
            <p:ph type="title"/>
          </p:nvPr>
        </p:nvSpPr>
        <p:spPr>
          <a:xfrm>
            <a:off x="2140800" y="1630500"/>
            <a:ext cx="4862400" cy="18342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4000"/>
              <a:buNone/>
            </a:pPr>
            <a:r>
              <a:rPr lang="es-419" sz="1200">
                <a:solidFill>
                  <a:srgbClr val="38761D"/>
                </a:solidFill>
                <a:latin typeface="Calibri"/>
                <a:ea typeface="Calibri"/>
                <a:cs typeface="Calibri"/>
                <a:sym typeface="Calibri"/>
              </a:rPr>
              <a:t>El catequista está llamado a ser un compañero de camino, como nos relata el texto de Felipe y el etíope. (Hech. 26, 40) Sin apropiarse del camino de aquellos a quienes acompaña, sin imponer o trasvasar una experiencia de fe, dejando que el Espíritu haga su obra en ellos y haciéndose mediación y puente para que los catequizandos se encuentren con Jesús, lo sigan y configuren toda su existencia con la de Él. </a:t>
            </a:r>
            <a:r>
              <a:rPr lang="es-419" sz="1200">
                <a:solidFill>
                  <a:srgbClr val="38761D"/>
                </a:solidFill>
                <a:highlight>
                  <a:srgbClr val="FFFFFF"/>
                </a:highlight>
                <a:latin typeface="Calibri"/>
                <a:ea typeface="Calibri"/>
                <a:cs typeface="Calibri"/>
                <a:sym typeface="Calibri"/>
              </a:rPr>
              <a:t> El catequista compañero es el pastor de un pequeño rebaño, junto al que camina.  Es un servidor, nunca se pone por encima ni se adueña de los procesos.  </a:t>
            </a:r>
            <a:endParaRPr>
              <a:solidFill>
                <a:srgbClr val="38761D"/>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29"/>
          <p:cNvSpPr txBox="1">
            <a:spLocks noGrp="1"/>
          </p:cNvSpPr>
          <p:nvPr>
            <p:ph type="ctrTitle"/>
          </p:nvPr>
        </p:nvSpPr>
        <p:spPr>
          <a:xfrm>
            <a:off x="2377475" y="617856"/>
            <a:ext cx="4962900" cy="34683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4800"/>
              <a:buNone/>
            </a:pPr>
            <a:r>
              <a:rPr lang="es-419" sz="1500">
                <a:latin typeface="Calibri"/>
                <a:ea typeface="Calibri"/>
                <a:cs typeface="Calibri"/>
                <a:sym typeface="Calibri"/>
              </a:rPr>
              <a:t>El 11 de octubre de 2022, Memoria de San Juan XXIII, en la homilía del 60º aniversario del inicio del Concilio Vaticano II, el Papa Francisco nos decía…</a:t>
            </a:r>
            <a:endParaRPr sz="1500">
              <a:latin typeface="Calibri"/>
              <a:ea typeface="Calibri"/>
              <a:cs typeface="Calibri"/>
              <a:sym typeface="Calibri"/>
            </a:endParaRPr>
          </a:p>
        </p:txBody>
      </p:sp>
      <p:pic>
        <p:nvPicPr>
          <p:cNvPr id="554" name="Google Shape;554;p29"/>
          <p:cNvPicPr preferRelativeResize="0"/>
          <p:nvPr/>
        </p:nvPicPr>
        <p:blipFill rotWithShape="1">
          <a:blip r:embed="rId3">
            <a:alphaModFix/>
          </a:blip>
          <a:srcRect/>
          <a:stretch/>
        </p:blipFill>
        <p:spPr>
          <a:xfrm>
            <a:off x="3711225" y="1436950"/>
            <a:ext cx="3124400" cy="35722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
          <p:cNvSpPr txBox="1">
            <a:spLocks noGrp="1"/>
          </p:cNvSpPr>
          <p:nvPr>
            <p:ph type="ctrTitle"/>
          </p:nvPr>
        </p:nvSpPr>
        <p:spPr>
          <a:xfrm>
            <a:off x="1884750" y="959700"/>
            <a:ext cx="5374500" cy="3128700"/>
          </a:xfrm>
          <a:prstGeom prst="rect">
            <a:avLst/>
          </a:prstGeom>
          <a:noFill/>
          <a:ln>
            <a:noFill/>
          </a:ln>
        </p:spPr>
        <p:txBody>
          <a:bodyPr spcFirstLastPara="1" wrap="square" lIns="91425" tIns="91425" rIns="91425" bIns="91425" anchor="ctr" anchorCtr="0">
            <a:normAutofit/>
          </a:bodyPr>
          <a:lstStyle/>
          <a:p>
            <a:pPr marL="457200" lvl="0" indent="-228600" algn="ctr" rtl="0">
              <a:lnSpc>
                <a:spcPct val="100000"/>
              </a:lnSpc>
              <a:spcBef>
                <a:spcPts val="0"/>
              </a:spcBef>
              <a:spcAft>
                <a:spcPts val="0"/>
              </a:spcAft>
              <a:buSzPts val="4200"/>
              <a:buNone/>
            </a:pPr>
            <a:r>
              <a:rPr lang="es-419" b="0"/>
              <a:t>    </a:t>
            </a:r>
            <a:r>
              <a:rPr lang="es-419" sz="3433"/>
              <a:t> </a:t>
            </a:r>
            <a:r>
              <a:rPr lang="es-419" sz="3433" i="1">
                <a:latin typeface="Calibri"/>
                <a:ea typeface="Calibri"/>
                <a:cs typeface="Calibri"/>
                <a:sym typeface="Calibri"/>
              </a:rPr>
              <a:t>1</a:t>
            </a:r>
            <a:r>
              <a:rPr lang="es-419" sz="3433" b="0">
                <a:latin typeface="Calibri"/>
                <a:ea typeface="Calibri"/>
                <a:cs typeface="Calibri"/>
                <a:sym typeface="Calibri"/>
              </a:rPr>
              <a:t>. </a:t>
            </a:r>
            <a:r>
              <a:rPr lang="es-419" sz="3433" i="1">
                <a:latin typeface="Calibri"/>
                <a:ea typeface="Calibri"/>
                <a:cs typeface="Calibri"/>
                <a:sym typeface="Calibri"/>
              </a:rPr>
              <a:t>Laicas y laicos llamados en el Bautismo al testimonio y al servicio</a:t>
            </a:r>
            <a:endParaRPr sz="3433" i="1">
              <a:latin typeface="Calibri"/>
              <a:ea typeface="Calibri"/>
              <a:cs typeface="Calibri"/>
              <a:sym typeface="Calibri"/>
            </a:endParaRPr>
          </a:p>
          <a:p>
            <a:pPr marL="0" lvl="0" indent="0" algn="l" rtl="0">
              <a:lnSpc>
                <a:spcPct val="100000"/>
              </a:lnSpc>
              <a:spcBef>
                <a:spcPts val="0"/>
              </a:spcBef>
              <a:spcAft>
                <a:spcPts val="0"/>
              </a:spcAft>
              <a:buSzPts val="42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30"/>
          <p:cNvSpPr txBox="1">
            <a:spLocks noGrp="1"/>
          </p:cNvSpPr>
          <p:nvPr>
            <p:ph type="ctrTitle"/>
          </p:nvPr>
        </p:nvSpPr>
        <p:spPr>
          <a:xfrm>
            <a:off x="752050" y="1742700"/>
            <a:ext cx="3035100" cy="2353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200"/>
              <a:buNone/>
            </a:pPr>
            <a:r>
              <a:rPr lang="es-419" sz="1900" i="1">
                <a:solidFill>
                  <a:schemeClr val="lt1"/>
                </a:solidFill>
                <a:latin typeface="Calibri"/>
                <a:ea typeface="Calibri"/>
                <a:cs typeface="Calibri"/>
                <a:sym typeface="Calibri"/>
              </a:rPr>
              <a:t>El pastor está adelante del pueblo para marcar el camino, está en medio del pueblo como uno de ellos, y detrás del pueblo para estar cerca de los que van más lentamente</a:t>
            </a:r>
            <a:endParaRPr sz="4900">
              <a:solidFill>
                <a:schemeClr val="lt1"/>
              </a:solidFill>
            </a:endParaRPr>
          </a:p>
        </p:txBody>
      </p:sp>
      <p:pic>
        <p:nvPicPr>
          <p:cNvPr id="560" name="Google Shape;560;p30"/>
          <p:cNvPicPr preferRelativeResize="0"/>
          <p:nvPr/>
        </p:nvPicPr>
        <p:blipFill rotWithShape="1">
          <a:blip r:embed="rId3">
            <a:alphaModFix/>
          </a:blip>
          <a:srcRect/>
          <a:stretch/>
        </p:blipFill>
        <p:spPr>
          <a:xfrm>
            <a:off x="3845550" y="1267050"/>
            <a:ext cx="5052050" cy="375490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31"/>
          <p:cNvSpPr txBox="1">
            <a:spLocks noGrp="1"/>
          </p:cNvSpPr>
          <p:nvPr>
            <p:ph type="title"/>
          </p:nvPr>
        </p:nvSpPr>
        <p:spPr>
          <a:xfrm>
            <a:off x="2140800" y="1630500"/>
            <a:ext cx="4862400" cy="18825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246914"/>
              <a:buNone/>
            </a:pPr>
            <a:r>
              <a:rPr lang="es-419" sz="1800" b="0">
                <a:solidFill>
                  <a:schemeClr val="dk1"/>
                </a:solidFill>
                <a:highlight>
                  <a:srgbClr val="FFFFFF"/>
                </a:highlight>
                <a:latin typeface="Calibri"/>
                <a:ea typeface="Calibri"/>
                <a:cs typeface="Calibri"/>
                <a:sym typeface="Calibri"/>
              </a:rPr>
              <a:t>El acompañante del proceso catecumenal tiene una meta: que el catecúmeno discierna la vocación a la que Dios llama a cada persona. </a:t>
            </a:r>
            <a:endParaRPr sz="1800" b="0">
              <a:solidFill>
                <a:schemeClr val="dk1"/>
              </a:solidFill>
              <a:highlight>
                <a:srgbClr val="FFFFFF"/>
              </a:highlight>
              <a:latin typeface="Calibri"/>
              <a:ea typeface="Calibri"/>
              <a:cs typeface="Calibri"/>
              <a:sym typeface="Calibri"/>
            </a:endParaRPr>
          </a:p>
          <a:p>
            <a:pPr marL="0" lvl="0" indent="0" algn="ctr" rtl="0">
              <a:lnSpc>
                <a:spcPct val="100000"/>
              </a:lnSpc>
              <a:spcBef>
                <a:spcPts val="0"/>
              </a:spcBef>
              <a:spcAft>
                <a:spcPts val="0"/>
              </a:spcAft>
              <a:buSzPct val="246914"/>
              <a:buNone/>
            </a:pPr>
            <a:endParaRPr sz="1800" b="0">
              <a:solidFill>
                <a:schemeClr val="dk1"/>
              </a:solidFill>
              <a:highlight>
                <a:srgbClr val="FFFFFF"/>
              </a:highlight>
              <a:latin typeface="Calibri"/>
              <a:ea typeface="Calibri"/>
              <a:cs typeface="Calibri"/>
              <a:sym typeface="Calibri"/>
            </a:endParaRPr>
          </a:p>
          <a:p>
            <a:pPr marL="0" lvl="0" indent="0" algn="ctr" rtl="0">
              <a:lnSpc>
                <a:spcPct val="100000"/>
              </a:lnSpc>
              <a:spcBef>
                <a:spcPts val="0"/>
              </a:spcBef>
              <a:spcAft>
                <a:spcPts val="0"/>
              </a:spcAft>
              <a:buSzPct val="246914"/>
              <a:buNone/>
            </a:pPr>
            <a:r>
              <a:rPr lang="es-419" sz="1800" b="0">
                <a:solidFill>
                  <a:schemeClr val="dk1"/>
                </a:solidFill>
                <a:highlight>
                  <a:srgbClr val="FFFFFF"/>
                </a:highlight>
                <a:latin typeface="Calibri"/>
                <a:ea typeface="Calibri"/>
                <a:cs typeface="Calibri"/>
                <a:sym typeface="Calibri"/>
              </a:rPr>
              <a:t>No se trata de un acompañamiento más, sino de un acompañamiento que pone a la persona en relación con la personal respuesta a Dios.</a:t>
            </a:r>
            <a:endParaRPr sz="46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pic>
        <p:nvPicPr>
          <p:cNvPr id="570" name="Google Shape;570;p32"/>
          <p:cNvPicPr preferRelativeResize="0"/>
          <p:nvPr/>
        </p:nvPicPr>
        <p:blipFill rotWithShape="1">
          <a:blip r:embed="rId3">
            <a:alphaModFix/>
          </a:blip>
          <a:srcRect l="18526" r="18520"/>
          <a:stretch/>
        </p:blipFill>
        <p:spPr>
          <a:xfrm>
            <a:off x="3387800" y="0"/>
            <a:ext cx="5756201" cy="5143500"/>
          </a:xfrm>
          <a:prstGeom prst="rect">
            <a:avLst/>
          </a:prstGeom>
          <a:noFill/>
          <a:ln>
            <a:noFill/>
          </a:ln>
        </p:spPr>
      </p:pic>
      <p:sp>
        <p:nvSpPr>
          <p:cNvPr id="571" name="Google Shape;571;p32"/>
          <p:cNvSpPr txBox="1">
            <a:spLocks noGrp="1"/>
          </p:cNvSpPr>
          <p:nvPr>
            <p:ph type="ctrTitle"/>
          </p:nvPr>
        </p:nvSpPr>
        <p:spPr>
          <a:xfrm>
            <a:off x="323300" y="772850"/>
            <a:ext cx="2704200" cy="4048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s-419" sz="1800">
                <a:solidFill>
                  <a:schemeClr val="lt1"/>
                </a:solidFill>
                <a:latin typeface="Calibri"/>
                <a:ea typeface="Calibri"/>
                <a:cs typeface="Calibri"/>
                <a:sym typeface="Calibri"/>
              </a:rPr>
              <a:t>En palabras de Juan Carlos Carvajal, de la AECA: </a:t>
            </a:r>
            <a:endParaRPr sz="1800">
              <a:solidFill>
                <a:schemeClr val="lt1"/>
              </a:solidFill>
              <a:latin typeface="Calibri"/>
              <a:ea typeface="Calibri"/>
              <a:cs typeface="Calibri"/>
              <a:sym typeface="Calibri"/>
            </a:endParaRPr>
          </a:p>
          <a:p>
            <a:pPr marL="0" lvl="0" indent="0" algn="ctr" rtl="0">
              <a:lnSpc>
                <a:spcPct val="100000"/>
              </a:lnSpc>
              <a:spcBef>
                <a:spcPts val="0"/>
              </a:spcBef>
              <a:spcAft>
                <a:spcPts val="0"/>
              </a:spcAft>
              <a:buSzPts val="2800"/>
              <a:buNone/>
            </a:pPr>
            <a:endParaRPr sz="1800" i="1">
              <a:solidFill>
                <a:schemeClr val="lt1"/>
              </a:solidFill>
              <a:latin typeface="Calibri"/>
              <a:ea typeface="Calibri"/>
              <a:cs typeface="Calibri"/>
              <a:sym typeface="Calibri"/>
            </a:endParaRPr>
          </a:p>
          <a:p>
            <a:pPr marL="0" lvl="0" indent="0" algn="ctr" rtl="0">
              <a:lnSpc>
                <a:spcPct val="100000"/>
              </a:lnSpc>
              <a:spcBef>
                <a:spcPts val="0"/>
              </a:spcBef>
              <a:spcAft>
                <a:spcPts val="0"/>
              </a:spcAft>
              <a:buClr>
                <a:schemeClr val="dk1"/>
              </a:buClr>
              <a:buSzPts val="1100"/>
              <a:buFont typeface="Arial"/>
              <a:buNone/>
            </a:pPr>
            <a:r>
              <a:rPr lang="es-419" sz="1800" i="1">
                <a:solidFill>
                  <a:schemeClr val="lt1"/>
                </a:solidFill>
                <a:latin typeface="Calibri"/>
                <a:ea typeface="Calibri"/>
                <a:cs typeface="Calibri"/>
                <a:sym typeface="Calibri"/>
              </a:rPr>
              <a:t>"Sólo una comunidad que acompaña a sus hijos en la hora de alumbrarlo en la fe, sabrá acompañarlos en cualquier situación y sólo quien tiene experiencia de haber sido acompañado hacia Cristo sabrá acompañar a otros hacia el encuentro con Él."</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33"/>
          <p:cNvSpPr txBox="1">
            <a:spLocks noGrp="1"/>
          </p:cNvSpPr>
          <p:nvPr>
            <p:ph type="ctrTitle"/>
          </p:nvPr>
        </p:nvSpPr>
        <p:spPr>
          <a:xfrm>
            <a:off x="1884750" y="959700"/>
            <a:ext cx="5374500" cy="3128700"/>
          </a:xfrm>
          <a:prstGeom prst="rect">
            <a:avLst/>
          </a:prstGeom>
          <a:noFill/>
          <a:ln>
            <a:noFill/>
          </a:ln>
        </p:spPr>
        <p:txBody>
          <a:bodyPr spcFirstLastPara="1" wrap="square" lIns="91425" tIns="91425" rIns="91425" bIns="91425" anchor="ctr" anchorCtr="0">
            <a:normAutofit/>
          </a:bodyPr>
          <a:lstStyle/>
          <a:p>
            <a:pPr marL="457200" lvl="0" indent="-228600" algn="ctr" rtl="0">
              <a:lnSpc>
                <a:spcPct val="100000"/>
              </a:lnSpc>
              <a:spcBef>
                <a:spcPts val="0"/>
              </a:spcBef>
              <a:spcAft>
                <a:spcPts val="0"/>
              </a:spcAft>
              <a:buSzPts val="4200"/>
              <a:buNone/>
            </a:pPr>
            <a:r>
              <a:rPr lang="es-419" b="0"/>
              <a:t>    </a:t>
            </a:r>
            <a:r>
              <a:rPr lang="es-419" sz="3433"/>
              <a:t> </a:t>
            </a:r>
            <a:r>
              <a:rPr lang="es-419" sz="3433" i="1">
                <a:latin typeface="Calibri"/>
                <a:ea typeface="Calibri"/>
                <a:cs typeface="Calibri"/>
                <a:sym typeface="Calibri"/>
              </a:rPr>
              <a:t>5</a:t>
            </a:r>
            <a:r>
              <a:rPr lang="es-419" sz="3433" b="0">
                <a:latin typeface="Calibri"/>
                <a:ea typeface="Calibri"/>
                <a:cs typeface="Calibri"/>
                <a:sym typeface="Calibri"/>
              </a:rPr>
              <a:t>. </a:t>
            </a:r>
            <a:r>
              <a:rPr lang="es-419" sz="3433" i="1">
                <a:latin typeface="Calibri"/>
                <a:ea typeface="Calibri"/>
                <a:cs typeface="Calibri"/>
                <a:sym typeface="Calibri"/>
              </a:rPr>
              <a:t>Comunicador y forjador de comunidades</a:t>
            </a:r>
            <a:endParaRPr sz="3433" i="1">
              <a:latin typeface="Calibri"/>
              <a:ea typeface="Calibri"/>
              <a:cs typeface="Calibri"/>
              <a:sym typeface="Calibri"/>
            </a:endParaRPr>
          </a:p>
          <a:p>
            <a:pPr marL="0" lvl="0" indent="0" algn="l" rtl="0">
              <a:lnSpc>
                <a:spcPct val="100000"/>
              </a:lnSpc>
              <a:spcBef>
                <a:spcPts val="0"/>
              </a:spcBef>
              <a:spcAft>
                <a:spcPts val="0"/>
              </a:spcAft>
              <a:buSzPts val="4200"/>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34"/>
          <p:cNvSpPr txBox="1">
            <a:spLocks noGrp="1"/>
          </p:cNvSpPr>
          <p:nvPr>
            <p:ph type="title"/>
          </p:nvPr>
        </p:nvSpPr>
        <p:spPr>
          <a:xfrm>
            <a:off x="1885050" y="1624975"/>
            <a:ext cx="5373900" cy="1987500"/>
          </a:xfrm>
          <a:prstGeom prst="rect">
            <a:avLst/>
          </a:prstGeom>
          <a:solidFill>
            <a:srgbClr val="38761D"/>
          </a:solidFill>
          <a:ln>
            <a:noFill/>
          </a:ln>
        </p:spPr>
        <p:txBody>
          <a:bodyPr spcFirstLastPara="1" wrap="square" lIns="91425" tIns="91425" rIns="91425" bIns="91425" anchor="ctr" anchorCtr="0">
            <a:normAutofit fontScale="90000"/>
          </a:bodyPr>
          <a:lstStyle/>
          <a:p>
            <a:pPr marL="228600" lvl="0" indent="0" algn="just" rtl="0">
              <a:lnSpc>
                <a:spcPct val="115000"/>
              </a:lnSpc>
              <a:spcBef>
                <a:spcPts val="1200"/>
              </a:spcBef>
              <a:spcAft>
                <a:spcPts val="0"/>
              </a:spcAft>
              <a:buSzPct val="303030"/>
              <a:buNone/>
            </a:pPr>
            <a:endParaRPr sz="1100" b="0">
              <a:solidFill>
                <a:schemeClr val="dk1"/>
              </a:solidFill>
              <a:latin typeface="Calibri"/>
              <a:ea typeface="Calibri"/>
              <a:cs typeface="Calibri"/>
              <a:sym typeface="Calibri"/>
            </a:endParaRPr>
          </a:p>
          <a:p>
            <a:pPr marL="228600" lvl="0" indent="0" algn="just" rtl="0">
              <a:lnSpc>
                <a:spcPct val="115000"/>
              </a:lnSpc>
              <a:spcBef>
                <a:spcPts val="1200"/>
              </a:spcBef>
              <a:spcAft>
                <a:spcPts val="0"/>
              </a:spcAft>
              <a:buSzPct val="303030"/>
              <a:buNone/>
            </a:pPr>
            <a:endParaRPr sz="1100" b="0">
              <a:solidFill>
                <a:schemeClr val="dk1"/>
              </a:solidFill>
              <a:latin typeface="Calibri"/>
              <a:ea typeface="Calibri"/>
              <a:cs typeface="Calibri"/>
              <a:sym typeface="Calibri"/>
            </a:endParaRPr>
          </a:p>
          <a:p>
            <a:pPr marL="228600" lvl="0" indent="0" algn="just" rtl="0">
              <a:lnSpc>
                <a:spcPct val="115000"/>
              </a:lnSpc>
              <a:spcBef>
                <a:spcPts val="1200"/>
              </a:spcBef>
              <a:spcAft>
                <a:spcPts val="0"/>
              </a:spcAft>
              <a:buSzPct val="303030"/>
              <a:buNone/>
            </a:pPr>
            <a:endParaRPr sz="1100" b="0">
              <a:solidFill>
                <a:schemeClr val="dk1"/>
              </a:solidFill>
              <a:latin typeface="Calibri"/>
              <a:ea typeface="Calibri"/>
              <a:cs typeface="Calibri"/>
              <a:sym typeface="Calibri"/>
            </a:endParaRPr>
          </a:p>
          <a:p>
            <a:pPr marL="228600" lvl="0" indent="0" algn="just" rtl="0">
              <a:lnSpc>
                <a:spcPct val="115000"/>
              </a:lnSpc>
              <a:spcBef>
                <a:spcPts val="1200"/>
              </a:spcBef>
              <a:spcAft>
                <a:spcPts val="0"/>
              </a:spcAft>
              <a:buSzPct val="303030"/>
              <a:buNone/>
            </a:pPr>
            <a:endParaRPr sz="1100" b="0">
              <a:solidFill>
                <a:schemeClr val="dk1"/>
              </a:solidFill>
              <a:latin typeface="Calibri"/>
              <a:ea typeface="Calibri"/>
              <a:cs typeface="Calibri"/>
              <a:sym typeface="Calibri"/>
            </a:endParaRPr>
          </a:p>
          <a:p>
            <a:pPr marL="228600" lvl="0" indent="0" algn="just" rtl="0">
              <a:lnSpc>
                <a:spcPct val="115000"/>
              </a:lnSpc>
              <a:spcBef>
                <a:spcPts val="1200"/>
              </a:spcBef>
              <a:spcAft>
                <a:spcPts val="0"/>
              </a:spcAft>
              <a:buSzPct val="303030"/>
              <a:buNone/>
            </a:pPr>
            <a:endParaRPr sz="1100" b="0">
              <a:solidFill>
                <a:schemeClr val="dk1"/>
              </a:solidFill>
              <a:latin typeface="Calibri"/>
              <a:ea typeface="Calibri"/>
              <a:cs typeface="Calibri"/>
              <a:sym typeface="Calibri"/>
            </a:endParaRPr>
          </a:p>
          <a:p>
            <a:pPr marL="228600" lvl="0" indent="0" algn="just" rtl="0">
              <a:lnSpc>
                <a:spcPct val="115000"/>
              </a:lnSpc>
              <a:spcBef>
                <a:spcPts val="1200"/>
              </a:spcBef>
              <a:spcAft>
                <a:spcPts val="0"/>
              </a:spcAft>
              <a:buSzPct val="303030"/>
              <a:buNone/>
            </a:pPr>
            <a:endParaRPr sz="1100" b="0">
              <a:solidFill>
                <a:schemeClr val="dk1"/>
              </a:solidFill>
              <a:latin typeface="Calibri"/>
              <a:ea typeface="Calibri"/>
              <a:cs typeface="Calibri"/>
              <a:sym typeface="Calibri"/>
            </a:endParaRPr>
          </a:p>
          <a:p>
            <a:pPr marL="228600" lvl="0" indent="0" algn="just" rtl="0">
              <a:lnSpc>
                <a:spcPct val="115000"/>
              </a:lnSpc>
              <a:spcBef>
                <a:spcPts val="1200"/>
              </a:spcBef>
              <a:spcAft>
                <a:spcPts val="0"/>
              </a:spcAft>
              <a:buSzPct val="232612"/>
              <a:buNone/>
            </a:pPr>
            <a:endParaRPr sz="1433" b="0">
              <a:solidFill>
                <a:schemeClr val="lt1"/>
              </a:solidFill>
              <a:latin typeface="Calibri"/>
              <a:ea typeface="Calibri"/>
              <a:cs typeface="Calibri"/>
              <a:sym typeface="Calibri"/>
            </a:endParaRPr>
          </a:p>
          <a:p>
            <a:pPr marL="228600" lvl="0" indent="0" algn="just" rtl="0">
              <a:lnSpc>
                <a:spcPct val="115000"/>
              </a:lnSpc>
              <a:spcBef>
                <a:spcPts val="1200"/>
              </a:spcBef>
              <a:spcAft>
                <a:spcPts val="0"/>
              </a:spcAft>
              <a:buSzPct val="232612"/>
              <a:buNone/>
            </a:pPr>
            <a:r>
              <a:rPr lang="es-419" sz="1433" b="0">
                <a:solidFill>
                  <a:schemeClr val="lt1"/>
                </a:solidFill>
                <a:latin typeface="Calibri"/>
                <a:ea typeface="Calibri"/>
                <a:cs typeface="Calibri"/>
                <a:sym typeface="Calibri"/>
              </a:rPr>
              <a:t>Ya hace mucho tiempo, la Iglesia subrayó la dimensión comunitaria de la catequesis. La comunidad como </a:t>
            </a:r>
            <a:r>
              <a:rPr lang="es-419" sz="1433" b="0" i="1">
                <a:solidFill>
                  <a:schemeClr val="lt1"/>
                </a:solidFill>
                <a:latin typeface="Calibri"/>
                <a:ea typeface="Calibri"/>
                <a:cs typeface="Calibri"/>
                <a:sym typeface="Calibri"/>
              </a:rPr>
              <a:t>fuente, lugar y meta</a:t>
            </a:r>
            <a:r>
              <a:rPr lang="es-419" sz="1433" b="0">
                <a:solidFill>
                  <a:schemeClr val="lt1"/>
                </a:solidFill>
                <a:latin typeface="Calibri"/>
                <a:ea typeface="Calibri"/>
                <a:cs typeface="Calibri"/>
                <a:sym typeface="Calibri"/>
              </a:rPr>
              <a:t> ha situado el ministerio catequístico bajo el signo eclesial de la koinonía. </a:t>
            </a:r>
            <a:endParaRPr sz="1433" b="0">
              <a:solidFill>
                <a:schemeClr val="lt1"/>
              </a:solidFill>
              <a:latin typeface="Calibri"/>
              <a:ea typeface="Calibri"/>
              <a:cs typeface="Calibri"/>
              <a:sym typeface="Calibri"/>
            </a:endParaRPr>
          </a:p>
          <a:p>
            <a:pPr marL="228600" lvl="0" indent="0" algn="just" rtl="0">
              <a:lnSpc>
                <a:spcPct val="115000"/>
              </a:lnSpc>
              <a:spcBef>
                <a:spcPts val="1200"/>
              </a:spcBef>
              <a:spcAft>
                <a:spcPts val="0"/>
              </a:spcAft>
              <a:buClr>
                <a:schemeClr val="dk1"/>
              </a:buClr>
              <a:buSzPct val="76744"/>
              <a:buFont typeface="Arial"/>
              <a:buNone/>
            </a:pPr>
            <a:r>
              <a:rPr lang="es-419" sz="1433" b="0" i="1">
                <a:solidFill>
                  <a:schemeClr val="lt1"/>
                </a:solidFill>
                <a:latin typeface="Calibri"/>
                <a:ea typeface="Calibri"/>
                <a:cs typeface="Calibri"/>
                <a:sym typeface="Calibri"/>
              </a:rPr>
              <a:t>La comunidad acompaña a los catecúmenos y catequizandos en su itinerario catequístico y, con solicitud maternal, los hace partícipes de su propia experiencia de fe y los incorpora a su seno. La comunidad es el espacio para integrar la fe y la vida. Es hogar, cálido y acogedor de vivencia de la fe.</a:t>
            </a:r>
            <a:endParaRPr sz="1533" i="1">
              <a:solidFill>
                <a:schemeClr val="lt1"/>
              </a:solidFill>
              <a:latin typeface="Calibri"/>
              <a:ea typeface="Calibri"/>
              <a:cs typeface="Calibri"/>
              <a:sym typeface="Calibri"/>
            </a:endParaRPr>
          </a:p>
          <a:p>
            <a:pPr marL="0" lvl="0" indent="0" algn="just" rtl="0">
              <a:lnSpc>
                <a:spcPct val="115000"/>
              </a:lnSpc>
              <a:spcBef>
                <a:spcPts val="1200"/>
              </a:spcBef>
              <a:spcAft>
                <a:spcPts val="0"/>
              </a:spcAft>
              <a:buClr>
                <a:schemeClr val="dk1"/>
              </a:buClr>
              <a:buSzPct val="83193"/>
              <a:buFont typeface="Arial"/>
              <a:buNone/>
            </a:pPr>
            <a:r>
              <a:rPr lang="es-419" sz="1322" b="0" i="1">
                <a:solidFill>
                  <a:schemeClr val="lt1"/>
                </a:solidFill>
                <a:latin typeface="Calibri"/>
                <a:ea typeface="Calibri"/>
                <a:cs typeface="Calibri"/>
                <a:sym typeface="Calibri"/>
              </a:rPr>
              <a:t> </a:t>
            </a:r>
            <a:endParaRPr sz="1322" b="0" i="1">
              <a:solidFill>
                <a:schemeClr val="lt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ct val="100000"/>
              <a:buFont typeface="Arial"/>
              <a:buNone/>
            </a:pPr>
            <a:endParaRPr sz="1100" b="0">
              <a:solidFill>
                <a:schemeClr val="dk1"/>
              </a:solidFill>
            </a:endParaRPr>
          </a:p>
          <a:p>
            <a:pPr marL="0" lvl="0" indent="0" algn="ctr" rtl="0">
              <a:lnSpc>
                <a:spcPct val="100000"/>
              </a:lnSpc>
              <a:spcBef>
                <a:spcPts val="0"/>
              </a:spcBef>
              <a:spcAft>
                <a:spcPts val="0"/>
              </a:spcAft>
              <a:buClr>
                <a:schemeClr val="dk1"/>
              </a:buClr>
              <a:buSzPct val="100000"/>
              <a:buFont typeface="Arial"/>
              <a:buNone/>
            </a:pPr>
            <a:endParaRPr sz="1100" b="0">
              <a:solidFill>
                <a:schemeClr val="dk1"/>
              </a:solidFill>
            </a:endParaRPr>
          </a:p>
          <a:p>
            <a:pPr marL="0" lvl="0" indent="0" algn="just" rtl="0">
              <a:lnSpc>
                <a:spcPct val="115000"/>
              </a:lnSpc>
              <a:spcBef>
                <a:spcPts val="1200"/>
              </a:spcBef>
              <a:spcAft>
                <a:spcPts val="0"/>
              </a:spcAft>
              <a:buClr>
                <a:schemeClr val="dk1"/>
              </a:buClr>
              <a:buSzPct val="122222"/>
              <a:buFont typeface="Arial"/>
              <a:buNone/>
            </a:pPr>
            <a:endParaRPr sz="900" b="0">
              <a:solidFill>
                <a:schemeClr val="dk1"/>
              </a:solidFill>
            </a:endParaRPr>
          </a:p>
          <a:p>
            <a:pPr marL="0" lvl="0" indent="0" algn="l" rtl="0">
              <a:lnSpc>
                <a:spcPct val="115000"/>
              </a:lnSpc>
              <a:spcBef>
                <a:spcPts val="1200"/>
              </a:spcBef>
              <a:spcAft>
                <a:spcPts val="0"/>
              </a:spcAft>
              <a:buClr>
                <a:schemeClr val="dk1"/>
              </a:buClr>
              <a:buSzPct val="100000"/>
              <a:buFont typeface="Arial"/>
              <a:buNone/>
            </a:pPr>
            <a:endParaRPr sz="1100" b="0">
              <a:solidFill>
                <a:schemeClr val="dk1"/>
              </a:solidFill>
            </a:endParaRPr>
          </a:p>
          <a:p>
            <a:pPr marL="0" lvl="0" indent="0" algn="l" rtl="0">
              <a:lnSpc>
                <a:spcPct val="115000"/>
              </a:lnSpc>
              <a:spcBef>
                <a:spcPts val="1200"/>
              </a:spcBef>
              <a:spcAft>
                <a:spcPts val="0"/>
              </a:spcAft>
              <a:buClr>
                <a:schemeClr val="dk1"/>
              </a:buClr>
              <a:buSzPct val="100000"/>
              <a:buFont typeface="Arial"/>
              <a:buNone/>
            </a:pPr>
            <a:r>
              <a:rPr lang="es-419" sz="1100" b="0">
                <a:solidFill>
                  <a:schemeClr val="dk1"/>
                </a:solidFill>
              </a:rPr>
              <a:t> </a:t>
            </a:r>
            <a:endParaRPr sz="1100" b="0">
              <a:solidFill>
                <a:schemeClr val="dk1"/>
              </a:solidFill>
            </a:endParaRPr>
          </a:p>
          <a:p>
            <a:pPr marL="0" lvl="0" indent="0" algn="ctr" rtl="0">
              <a:lnSpc>
                <a:spcPct val="100000"/>
              </a:lnSpc>
              <a:spcBef>
                <a:spcPts val="1200"/>
              </a:spcBef>
              <a:spcAft>
                <a:spcPts val="0"/>
              </a:spcAft>
              <a:buSzPct val="111111"/>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35"/>
          <p:cNvSpPr txBox="1">
            <a:spLocks noGrp="1"/>
          </p:cNvSpPr>
          <p:nvPr>
            <p:ph type="title"/>
          </p:nvPr>
        </p:nvSpPr>
        <p:spPr>
          <a:xfrm>
            <a:off x="311700" y="2795400"/>
            <a:ext cx="8520600" cy="2093100"/>
          </a:xfrm>
          <a:prstGeom prst="rect">
            <a:avLst/>
          </a:prstGeom>
          <a:solidFill>
            <a:srgbClr val="38761D"/>
          </a:solidFill>
          <a:ln>
            <a:noFill/>
          </a:ln>
        </p:spPr>
        <p:txBody>
          <a:bodyPr spcFirstLastPara="1" wrap="square" lIns="91425" tIns="91425" rIns="91425" bIns="91425" anchor="b" anchorCtr="0">
            <a:noAutofit/>
          </a:bodyPr>
          <a:lstStyle/>
          <a:p>
            <a:pPr marL="0" lvl="0" indent="0" algn="just" rtl="0">
              <a:lnSpc>
                <a:spcPct val="115000"/>
              </a:lnSpc>
              <a:spcBef>
                <a:spcPts val="1200"/>
              </a:spcBef>
              <a:spcAft>
                <a:spcPts val="1200"/>
              </a:spcAft>
              <a:buSzPts val="2800"/>
              <a:buNone/>
            </a:pPr>
            <a:r>
              <a:rPr lang="es-419" sz="1900" b="0">
                <a:solidFill>
                  <a:schemeClr val="lt1"/>
                </a:solidFill>
                <a:latin typeface="Calibri"/>
                <a:ea typeface="Calibri"/>
                <a:cs typeface="Calibri"/>
                <a:sym typeface="Calibri"/>
              </a:rPr>
              <a:t>Los catequistas somos parte de la comunidad eclesial. Nos hemos iniciado en la fe de la comunidad y allí hemos madurado nuestras opciones, haciéndonos testigos de esa misma fe. No constituimos un simple grupo, como los que integran los movimientos o instituciones eclesiales. Somos la voz y el gesto de la fe de la comunidad. En nosotros se ha delegado la misión del anuncio. Pero la verdadera “catequista” es la comunidad misma.</a:t>
            </a:r>
            <a:endParaRPr sz="4300">
              <a:solidFill>
                <a:schemeClr val="lt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36"/>
          <p:cNvSpPr txBox="1">
            <a:spLocks noGrp="1"/>
          </p:cNvSpPr>
          <p:nvPr>
            <p:ph type="title"/>
          </p:nvPr>
        </p:nvSpPr>
        <p:spPr>
          <a:xfrm>
            <a:off x="332325" y="402875"/>
            <a:ext cx="4339200" cy="3644100"/>
          </a:xfrm>
          <a:prstGeom prst="rect">
            <a:avLst/>
          </a:prstGeom>
          <a:noFill/>
          <a:ln>
            <a:noFill/>
          </a:ln>
        </p:spPr>
        <p:txBody>
          <a:bodyPr spcFirstLastPara="1" wrap="square" lIns="91425" tIns="91425" rIns="91425" bIns="91425" anchor="ctr" anchorCtr="0">
            <a:noAutofit/>
          </a:bodyPr>
          <a:lstStyle/>
          <a:p>
            <a:pPr marL="228600" lvl="0" indent="0" algn="just" rtl="0">
              <a:lnSpc>
                <a:spcPct val="115000"/>
              </a:lnSpc>
              <a:spcBef>
                <a:spcPts val="1200"/>
              </a:spcBef>
              <a:spcAft>
                <a:spcPts val="0"/>
              </a:spcAft>
              <a:buSzPts val="2800"/>
              <a:buNone/>
            </a:pPr>
            <a:endParaRPr sz="1400" b="0">
              <a:latin typeface="Calibri"/>
              <a:ea typeface="Calibri"/>
              <a:cs typeface="Calibri"/>
              <a:sym typeface="Calibri"/>
            </a:endParaRPr>
          </a:p>
          <a:p>
            <a:pPr marL="228600" lvl="0" indent="0" algn="just" rtl="0">
              <a:lnSpc>
                <a:spcPct val="115000"/>
              </a:lnSpc>
              <a:spcBef>
                <a:spcPts val="1200"/>
              </a:spcBef>
              <a:spcAft>
                <a:spcPts val="0"/>
              </a:spcAft>
              <a:buSzPts val="2800"/>
              <a:buNone/>
            </a:pPr>
            <a:endParaRPr sz="1400" b="0">
              <a:latin typeface="Calibri"/>
              <a:ea typeface="Calibri"/>
              <a:cs typeface="Calibri"/>
              <a:sym typeface="Calibri"/>
            </a:endParaRPr>
          </a:p>
          <a:p>
            <a:pPr marL="228600" lvl="0" indent="0" algn="just" rtl="0">
              <a:lnSpc>
                <a:spcPct val="115000"/>
              </a:lnSpc>
              <a:spcBef>
                <a:spcPts val="1200"/>
              </a:spcBef>
              <a:spcAft>
                <a:spcPts val="0"/>
              </a:spcAft>
              <a:buSzPts val="2800"/>
              <a:buNone/>
            </a:pPr>
            <a:r>
              <a:rPr lang="es-419" sz="1400" b="0">
                <a:latin typeface="Calibri"/>
                <a:ea typeface="Calibri"/>
                <a:cs typeface="Calibri"/>
                <a:sym typeface="Calibri"/>
              </a:rPr>
              <a:t>La Palabra del Señor se hace eco en la profunda experiencia de fe que viven sus miembros. </a:t>
            </a:r>
            <a:endParaRPr sz="1400" b="0">
              <a:latin typeface="Calibri"/>
              <a:ea typeface="Calibri"/>
              <a:cs typeface="Calibri"/>
              <a:sym typeface="Calibri"/>
            </a:endParaRPr>
          </a:p>
          <a:p>
            <a:pPr marL="228600" lvl="0" indent="0" algn="just" rtl="0">
              <a:lnSpc>
                <a:spcPct val="115000"/>
              </a:lnSpc>
              <a:spcBef>
                <a:spcPts val="1200"/>
              </a:spcBef>
              <a:spcAft>
                <a:spcPts val="0"/>
              </a:spcAft>
              <a:buSzPts val="2800"/>
              <a:buNone/>
            </a:pPr>
            <a:r>
              <a:rPr lang="es-419" sz="1400" b="0">
                <a:latin typeface="Calibri"/>
                <a:ea typeface="Calibri"/>
                <a:cs typeface="Calibri"/>
                <a:sym typeface="Calibri"/>
              </a:rPr>
              <a:t>La Iglesia toda posee la función profética y la ha delegado en algunas personas que hemos sido, especialmente llamadas a anunciar la Buena Noticia de Jesús. </a:t>
            </a:r>
            <a:endParaRPr sz="1400" b="0">
              <a:latin typeface="Calibri"/>
              <a:ea typeface="Calibri"/>
              <a:cs typeface="Calibri"/>
              <a:sym typeface="Calibri"/>
            </a:endParaRPr>
          </a:p>
          <a:p>
            <a:pPr marL="228600" lvl="0" indent="0" algn="just" rtl="0">
              <a:lnSpc>
                <a:spcPct val="115000"/>
              </a:lnSpc>
              <a:spcBef>
                <a:spcPts val="1200"/>
              </a:spcBef>
              <a:spcAft>
                <a:spcPts val="0"/>
              </a:spcAft>
              <a:buSzPts val="2800"/>
              <a:buNone/>
            </a:pPr>
            <a:r>
              <a:rPr lang="es-419" sz="1400" b="0">
                <a:latin typeface="Calibri"/>
                <a:ea typeface="Calibri"/>
                <a:cs typeface="Calibri"/>
                <a:sym typeface="Calibri"/>
              </a:rPr>
              <a:t>La dimensión comunitaria de la catequesis no es ciertamente un rasgo nuevo. </a:t>
            </a:r>
            <a:endParaRPr sz="1400" b="0">
              <a:latin typeface="Calibri"/>
              <a:ea typeface="Calibri"/>
              <a:cs typeface="Calibri"/>
              <a:sym typeface="Calibri"/>
            </a:endParaRPr>
          </a:p>
          <a:p>
            <a:pPr marL="228600" lvl="0" indent="0" algn="just" rtl="0">
              <a:lnSpc>
                <a:spcPct val="115000"/>
              </a:lnSpc>
              <a:spcBef>
                <a:spcPts val="1200"/>
              </a:spcBef>
              <a:spcAft>
                <a:spcPts val="0"/>
              </a:spcAft>
              <a:buClr>
                <a:schemeClr val="dk1"/>
              </a:buClr>
              <a:buSzPts val="1100"/>
              <a:buFont typeface="Arial"/>
              <a:buNone/>
            </a:pPr>
            <a:r>
              <a:rPr lang="es-419" sz="1400" b="0">
                <a:latin typeface="Calibri"/>
                <a:ea typeface="Calibri"/>
                <a:cs typeface="Calibri"/>
                <a:sym typeface="Calibri"/>
              </a:rPr>
              <a:t>El nuevo paradigma catequético se vuelve hacia él con una fuerza nueva. Esta dimensión se hace reclamo a la catequesis de este tiempo desde dos perspectivas:</a:t>
            </a:r>
            <a:endParaRPr sz="1400" b="0">
              <a:latin typeface="Calibri"/>
              <a:ea typeface="Calibri"/>
              <a:cs typeface="Calibri"/>
              <a:sym typeface="Calibri"/>
            </a:endParaRPr>
          </a:p>
          <a:p>
            <a:pPr marL="0" lvl="0" indent="0" algn="l" rtl="0">
              <a:lnSpc>
                <a:spcPct val="100000"/>
              </a:lnSpc>
              <a:spcBef>
                <a:spcPts val="1200"/>
              </a:spcBef>
              <a:spcAft>
                <a:spcPts val="0"/>
              </a:spcAft>
              <a:buSzPts val="2800"/>
              <a:buNone/>
            </a:pPr>
            <a:endParaRPr sz="37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37"/>
          <p:cNvSpPr txBox="1">
            <a:spLocks noGrp="1"/>
          </p:cNvSpPr>
          <p:nvPr>
            <p:ph type="ctrTitle"/>
          </p:nvPr>
        </p:nvSpPr>
        <p:spPr>
          <a:xfrm>
            <a:off x="311700" y="1957350"/>
            <a:ext cx="8520600" cy="1228800"/>
          </a:xfrm>
          <a:prstGeom prst="rect">
            <a:avLst/>
          </a:prstGeom>
          <a:noFill/>
          <a:ln>
            <a:noFill/>
          </a:ln>
        </p:spPr>
        <p:txBody>
          <a:bodyPr spcFirstLastPara="1" wrap="square" lIns="91425" tIns="91425" rIns="91425" bIns="91425" anchor="ctr" anchorCtr="0">
            <a:normAutofit fontScale="90000"/>
          </a:bodyPr>
          <a:lstStyle/>
          <a:p>
            <a:pPr marL="457200" lvl="0" indent="0" algn="just" rtl="0">
              <a:lnSpc>
                <a:spcPct val="100000"/>
              </a:lnSpc>
              <a:spcBef>
                <a:spcPts val="0"/>
              </a:spcBef>
              <a:spcAft>
                <a:spcPts val="0"/>
              </a:spcAft>
              <a:buSzPct val="277778"/>
              <a:buNone/>
            </a:pPr>
            <a:endParaRPr sz="1200" b="0">
              <a:solidFill>
                <a:schemeClr val="lt1"/>
              </a:solidFill>
              <a:latin typeface="Calibri"/>
              <a:ea typeface="Calibri"/>
              <a:cs typeface="Calibri"/>
              <a:sym typeface="Calibri"/>
            </a:endParaRPr>
          </a:p>
          <a:p>
            <a:pPr marL="457200" lvl="0" indent="0" algn="just" rtl="0">
              <a:lnSpc>
                <a:spcPct val="100000"/>
              </a:lnSpc>
              <a:spcBef>
                <a:spcPts val="0"/>
              </a:spcBef>
              <a:spcAft>
                <a:spcPts val="0"/>
              </a:spcAft>
              <a:buSzPct val="277778"/>
              <a:buNone/>
            </a:pPr>
            <a:endParaRPr sz="1200" b="0">
              <a:solidFill>
                <a:schemeClr val="lt1"/>
              </a:solidFill>
              <a:latin typeface="Calibri"/>
              <a:ea typeface="Calibri"/>
              <a:cs typeface="Calibri"/>
              <a:sym typeface="Calibri"/>
            </a:endParaRPr>
          </a:p>
          <a:p>
            <a:pPr marL="457200" lvl="0" indent="0" algn="just" rtl="0">
              <a:lnSpc>
                <a:spcPct val="100000"/>
              </a:lnSpc>
              <a:spcBef>
                <a:spcPts val="0"/>
              </a:spcBef>
              <a:spcAft>
                <a:spcPts val="0"/>
              </a:spcAft>
              <a:buSzPct val="277778"/>
              <a:buNone/>
            </a:pPr>
            <a:endParaRPr sz="1200" b="0">
              <a:solidFill>
                <a:schemeClr val="lt1"/>
              </a:solidFill>
              <a:latin typeface="Calibri"/>
              <a:ea typeface="Calibri"/>
              <a:cs typeface="Calibri"/>
              <a:sym typeface="Calibri"/>
            </a:endParaRPr>
          </a:p>
          <a:p>
            <a:pPr marL="457200" lvl="0" indent="0" algn="just" rtl="0">
              <a:lnSpc>
                <a:spcPct val="100000"/>
              </a:lnSpc>
              <a:spcBef>
                <a:spcPts val="0"/>
              </a:spcBef>
              <a:spcAft>
                <a:spcPts val="0"/>
              </a:spcAft>
              <a:buSzPct val="277778"/>
              <a:buNone/>
            </a:pPr>
            <a:endParaRPr sz="1200" b="0">
              <a:solidFill>
                <a:schemeClr val="lt1"/>
              </a:solidFill>
              <a:latin typeface="Calibri"/>
              <a:ea typeface="Calibri"/>
              <a:cs typeface="Calibri"/>
              <a:sym typeface="Calibri"/>
            </a:endParaRPr>
          </a:p>
          <a:p>
            <a:pPr marL="457200" lvl="0" indent="0" algn="just" rtl="0">
              <a:lnSpc>
                <a:spcPct val="100000"/>
              </a:lnSpc>
              <a:spcBef>
                <a:spcPts val="0"/>
              </a:spcBef>
              <a:spcAft>
                <a:spcPts val="0"/>
              </a:spcAft>
              <a:buSzPct val="277778"/>
              <a:buNone/>
            </a:pPr>
            <a:endParaRPr sz="1200" b="0">
              <a:solidFill>
                <a:schemeClr val="lt1"/>
              </a:solidFill>
              <a:latin typeface="Calibri"/>
              <a:ea typeface="Calibri"/>
              <a:cs typeface="Calibri"/>
              <a:sym typeface="Calibri"/>
            </a:endParaRPr>
          </a:p>
          <a:p>
            <a:pPr marL="457200" lvl="0" indent="0" algn="just" rtl="0">
              <a:lnSpc>
                <a:spcPct val="100000"/>
              </a:lnSpc>
              <a:spcBef>
                <a:spcPts val="0"/>
              </a:spcBef>
              <a:spcAft>
                <a:spcPts val="0"/>
              </a:spcAft>
              <a:buSzPct val="277778"/>
              <a:buNone/>
            </a:pPr>
            <a:endParaRPr sz="1200" b="0">
              <a:solidFill>
                <a:schemeClr val="lt1"/>
              </a:solidFill>
              <a:latin typeface="Calibri"/>
              <a:ea typeface="Calibri"/>
              <a:cs typeface="Calibri"/>
              <a:sym typeface="Calibri"/>
            </a:endParaRPr>
          </a:p>
          <a:p>
            <a:pPr marL="457200" lvl="0" indent="0" algn="just" rtl="0">
              <a:lnSpc>
                <a:spcPct val="100000"/>
              </a:lnSpc>
              <a:spcBef>
                <a:spcPts val="0"/>
              </a:spcBef>
              <a:spcAft>
                <a:spcPts val="0"/>
              </a:spcAft>
              <a:buSzPct val="277778"/>
              <a:buNone/>
            </a:pPr>
            <a:endParaRPr sz="1200" b="0">
              <a:solidFill>
                <a:schemeClr val="lt1"/>
              </a:solidFill>
              <a:latin typeface="Calibri"/>
              <a:ea typeface="Calibri"/>
              <a:cs typeface="Calibri"/>
              <a:sym typeface="Calibri"/>
            </a:endParaRPr>
          </a:p>
          <a:p>
            <a:pPr marL="457200" lvl="0" indent="0" algn="just" rtl="0">
              <a:lnSpc>
                <a:spcPct val="100000"/>
              </a:lnSpc>
              <a:spcBef>
                <a:spcPts val="0"/>
              </a:spcBef>
              <a:spcAft>
                <a:spcPts val="0"/>
              </a:spcAft>
              <a:buSzPct val="277778"/>
              <a:buNone/>
            </a:pPr>
            <a:endParaRPr sz="1200" b="0">
              <a:solidFill>
                <a:schemeClr val="lt1"/>
              </a:solidFill>
              <a:latin typeface="Calibri"/>
              <a:ea typeface="Calibri"/>
              <a:cs typeface="Calibri"/>
              <a:sym typeface="Calibri"/>
            </a:endParaRPr>
          </a:p>
          <a:p>
            <a:pPr marL="457200" lvl="0" indent="0" algn="just" rtl="0">
              <a:lnSpc>
                <a:spcPct val="100000"/>
              </a:lnSpc>
              <a:spcBef>
                <a:spcPts val="0"/>
              </a:spcBef>
              <a:spcAft>
                <a:spcPts val="0"/>
              </a:spcAft>
              <a:buSzPct val="277778"/>
              <a:buNone/>
            </a:pPr>
            <a:endParaRPr sz="1200" b="0">
              <a:solidFill>
                <a:schemeClr val="lt1"/>
              </a:solidFill>
              <a:latin typeface="Calibri"/>
              <a:ea typeface="Calibri"/>
              <a:cs typeface="Calibri"/>
              <a:sym typeface="Calibri"/>
            </a:endParaRPr>
          </a:p>
          <a:p>
            <a:pPr marL="457200" lvl="0" indent="0" algn="just" rtl="0">
              <a:lnSpc>
                <a:spcPct val="100000"/>
              </a:lnSpc>
              <a:spcBef>
                <a:spcPts val="0"/>
              </a:spcBef>
              <a:spcAft>
                <a:spcPts val="0"/>
              </a:spcAft>
              <a:buSzPct val="277778"/>
              <a:buNone/>
            </a:pPr>
            <a:endParaRPr sz="1200" b="0">
              <a:solidFill>
                <a:schemeClr val="lt1"/>
              </a:solidFill>
              <a:latin typeface="Calibri"/>
              <a:ea typeface="Calibri"/>
              <a:cs typeface="Calibri"/>
              <a:sym typeface="Calibri"/>
            </a:endParaRPr>
          </a:p>
          <a:p>
            <a:pPr marL="457200" lvl="0" indent="0" algn="just" rtl="0">
              <a:lnSpc>
                <a:spcPct val="100000"/>
              </a:lnSpc>
              <a:spcBef>
                <a:spcPts val="0"/>
              </a:spcBef>
              <a:spcAft>
                <a:spcPts val="0"/>
              </a:spcAft>
              <a:buSzPct val="277778"/>
              <a:buNone/>
            </a:pPr>
            <a:endParaRPr sz="1200" b="0">
              <a:solidFill>
                <a:schemeClr val="lt1"/>
              </a:solidFill>
              <a:latin typeface="Calibri"/>
              <a:ea typeface="Calibri"/>
              <a:cs typeface="Calibri"/>
              <a:sym typeface="Calibri"/>
            </a:endParaRPr>
          </a:p>
          <a:p>
            <a:pPr marL="457200" lvl="0" indent="0" algn="just" rtl="0">
              <a:lnSpc>
                <a:spcPct val="100000"/>
              </a:lnSpc>
              <a:spcBef>
                <a:spcPts val="0"/>
              </a:spcBef>
              <a:spcAft>
                <a:spcPts val="0"/>
              </a:spcAft>
              <a:buSzPct val="277778"/>
              <a:buNone/>
            </a:pPr>
            <a:endParaRPr sz="1200" b="0">
              <a:solidFill>
                <a:schemeClr val="lt1"/>
              </a:solidFill>
              <a:latin typeface="Calibri"/>
              <a:ea typeface="Calibri"/>
              <a:cs typeface="Calibri"/>
              <a:sym typeface="Calibri"/>
            </a:endParaRPr>
          </a:p>
          <a:p>
            <a:pPr marL="457200" lvl="0" indent="0" algn="just" rtl="0">
              <a:lnSpc>
                <a:spcPct val="100000"/>
              </a:lnSpc>
              <a:spcBef>
                <a:spcPts val="0"/>
              </a:spcBef>
              <a:spcAft>
                <a:spcPts val="0"/>
              </a:spcAft>
              <a:buSzPct val="277778"/>
              <a:buNone/>
            </a:pPr>
            <a:endParaRPr sz="1200" b="0">
              <a:solidFill>
                <a:schemeClr val="lt1"/>
              </a:solidFill>
              <a:latin typeface="Calibri"/>
              <a:ea typeface="Calibri"/>
              <a:cs typeface="Calibri"/>
              <a:sym typeface="Calibri"/>
            </a:endParaRPr>
          </a:p>
          <a:p>
            <a:pPr marL="0" lvl="0" indent="0" algn="just" rtl="0">
              <a:lnSpc>
                <a:spcPct val="100000"/>
              </a:lnSpc>
              <a:spcBef>
                <a:spcPts val="0"/>
              </a:spcBef>
              <a:spcAft>
                <a:spcPts val="0"/>
              </a:spcAft>
              <a:buSzPct val="254259"/>
              <a:buNone/>
            </a:pPr>
            <a:r>
              <a:rPr lang="es-419" sz="1311" b="0">
                <a:solidFill>
                  <a:schemeClr val="lt1"/>
                </a:solidFill>
                <a:latin typeface="Calibri"/>
                <a:ea typeface="Calibri"/>
                <a:cs typeface="Calibri"/>
                <a:sym typeface="Calibri"/>
              </a:rPr>
              <a:t>El hambre de comunión que experimenta el hombre de hoy, atrapado en el individualismo de una sociedad del éxito, el consumo y la soledad en el medio de la masificación.</a:t>
            </a:r>
            <a:endParaRPr sz="1311" b="0">
              <a:solidFill>
                <a:schemeClr val="lt1"/>
              </a:solidFill>
              <a:latin typeface="Calibri"/>
              <a:ea typeface="Calibri"/>
              <a:cs typeface="Calibri"/>
              <a:sym typeface="Calibri"/>
            </a:endParaRPr>
          </a:p>
          <a:p>
            <a:pPr marL="0" lvl="0" indent="0" algn="l" rtl="0">
              <a:lnSpc>
                <a:spcPct val="115000"/>
              </a:lnSpc>
              <a:spcBef>
                <a:spcPts val="1200"/>
              </a:spcBef>
              <a:spcAft>
                <a:spcPts val="0"/>
              </a:spcAft>
              <a:buSzPct val="252143"/>
              <a:buNone/>
            </a:pPr>
            <a:r>
              <a:rPr lang="es-419" sz="1322" b="0">
                <a:solidFill>
                  <a:schemeClr val="lt1"/>
                </a:solidFill>
                <a:latin typeface="Calibri"/>
                <a:ea typeface="Calibri"/>
                <a:cs typeface="Calibri"/>
                <a:sym typeface="Calibri"/>
              </a:rPr>
              <a:t>La catequesis de la comunidad como catequesis intergeneracional</a:t>
            </a:r>
            <a:r>
              <a:rPr lang="es-419" sz="1422" b="0">
                <a:solidFill>
                  <a:schemeClr val="lt1"/>
                </a:solidFill>
                <a:latin typeface="Calibri"/>
                <a:ea typeface="Calibri"/>
                <a:cs typeface="Calibri"/>
                <a:sym typeface="Calibri"/>
              </a:rPr>
              <a:t>. </a:t>
            </a:r>
            <a:r>
              <a:rPr lang="es-419" sz="1322" b="0">
                <a:solidFill>
                  <a:schemeClr val="lt1"/>
                </a:solidFill>
                <a:latin typeface="Calibri"/>
                <a:ea typeface="Calibri"/>
                <a:cs typeface="Calibri"/>
                <a:sym typeface="Calibri"/>
              </a:rPr>
              <a:t>Sin sujetarse a rígidos itinerarios de una tradicional catequesis por edades, se propone al catecúmeno la fe de la comunidad cristiana, como experiencia global en la que quedan entramadas la fe vivida en el testimonio; la fe conocida a través de toda la función profética, en sus diversas formas, y la fe celebrada en la liturgia.</a:t>
            </a:r>
            <a:endParaRPr sz="1322" b="0">
              <a:solidFill>
                <a:schemeClr val="lt1"/>
              </a:solidFill>
              <a:latin typeface="Calibri"/>
              <a:ea typeface="Calibri"/>
              <a:cs typeface="Calibri"/>
              <a:sym typeface="Calibri"/>
            </a:endParaRPr>
          </a:p>
          <a:p>
            <a:pPr marL="914400" lvl="0" indent="0" algn="l" rtl="0">
              <a:lnSpc>
                <a:spcPct val="115000"/>
              </a:lnSpc>
              <a:spcBef>
                <a:spcPts val="1200"/>
              </a:spcBef>
              <a:spcAft>
                <a:spcPts val="0"/>
              </a:spcAft>
              <a:buSzPct val="303030"/>
              <a:buNone/>
            </a:pPr>
            <a:r>
              <a:rPr lang="es-419" sz="1100" b="0">
                <a:solidFill>
                  <a:schemeClr val="dk1"/>
                </a:solidFill>
                <a:latin typeface="Calibri"/>
                <a:ea typeface="Calibri"/>
                <a:cs typeface="Calibri"/>
                <a:sym typeface="Calibri"/>
              </a:rPr>
              <a:t> </a:t>
            </a:r>
            <a:endParaRPr sz="1100" b="0">
              <a:solidFill>
                <a:schemeClr val="dk1"/>
              </a:solidFill>
              <a:latin typeface="Calibri"/>
              <a:ea typeface="Calibri"/>
              <a:cs typeface="Calibri"/>
              <a:sym typeface="Calibri"/>
            </a:endParaRPr>
          </a:p>
          <a:p>
            <a:pPr marL="457200" lvl="0" indent="0" algn="l" rtl="0">
              <a:lnSpc>
                <a:spcPct val="115000"/>
              </a:lnSpc>
              <a:spcBef>
                <a:spcPts val="1200"/>
              </a:spcBef>
              <a:spcAft>
                <a:spcPts val="0"/>
              </a:spcAft>
              <a:buSzPct val="303030"/>
              <a:buNone/>
            </a:pPr>
            <a:endParaRPr sz="1100" b="0">
              <a:solidFill>
                <a:schemeClr val="dk1"/>
              </a:solidFill>
            </a:endParaRPr>
          </a:p>
          <a:p>
            <a:pPr marL="457200" lvl="0" indent="0" algn="just" rtl="0">
              <a:lnSpc>
                <a:spcPct val="100000"/>
              </a:lnSpc>
              <a:spcBef>
                <a:spcPts val="0"/>
              </a:spcBef>
              <a:spcAft>
                <a:spcPts val="0"/>
              </a:spcAft>
              <a:buSzPct val="303030"/>
              <a:buNone/>
            </a:pPr>
            <a:endParaRPr sz="1100" b="0">
              <a:solidFill>
                <a:schemeClr val="dk1"/>
              </a:solidFill>
            </a:endParaRPr>
          </a:p>
          <a:p>
            <a:pPr marL="0" lvl="0" indent="0" algn="l" rtl="0">
              <a:lnSpc>
                <a:spcPct val="115000"/>
              </a:lnSpc>
              <a:spcBef>
                <a:spcPts val="1200"/>
              </a:spcBef>
              <a:spcAft>
                <a:spcPts val="0"/>
              </a:spcAft>
              <a:buSzPct val="303030"/>
              <a:buNone/>
            </a:pPr>
            <a:endParaRPr sz="1100" b="0">
              <a:solidFill>
                <a:schemeClr val="dk1"/>
              </a:solidFill>
            </a:endParaRPr>
          </a:p>
          <a:p>
            <a:pPr marL="457200" lvl="0" indent="0" algn="l" rtl="0">
              <a:lnSpc>
                <a:spcPct val="115000"/>
              </a:lnSpc>
              <a:spcBef>
                <a:spcPts val="1200"/>
              </a:spcBef>
              <a:spcAft>
                <a:spcPts val="0"/>
              </a:spcAft>
              <a:buSzPct val="303030"/>
              <a:buNone/>
            </a:pPr>
            <a:r>
              <a:rPr lang="es-419" sz="1100" b="0">
                <a:solidFill>
                  <a:schemeClr val="dk1"/>
                </a:solidFill>
              </a:rPr>
              <a:t> </a:t>
            </a:r>
            <a:endParaRPr sz="1100" b="0">
              <a:solidFill>
                <a:schemeClr val="dk1"/>
              </a:solidFill>
            </a:endParaRPr>
          </a:p>
          <a:p>
            <a:pPr marL="457200" lvl="0" indent="0" algn="just" rtl="0">
              <a:lnSpc>
                <a:spcPct val="100000"/>
              </a:lnSpc>
              <a:spcBef>
                <a:spcPts val="1200"/>
              </a:spcBef>
              <a:spcAft>
                <a:spcPts val="0"/>
              </a:spcAft>
              <a:buSzPct val="277778"/>
              <a:buNone/>
            </a:pPr>
            <a:endParaRPr sz="1200" b="0">
              <a:solidFill>
                <a:schemeClr val="lt1"/>
              </a:solidFill>
              <a:latin typeface="Calibri"/>
              <a:ea typeface="Calibri"/>
              <a:cs typeface="Calibri"/>
              <a:sym typeface="Calibri"/>
            </a:endParaRPr>
          </a:p>
          <a:p>
            <a:pPr marL="0" lvl="0" indent="0" algn="just" rtl="0">
              <a:lnSpc>
                <a:spcPct val="100000"/>
              </a:lnSpc>
              <a:spcBef>
                <a:spcPts val="0"/>
              </a:spcBef>
              <a:spcAft>
                <a:spcPts val="0"/>
              </a:spcAft>
              <a:buSzPct val="277778"/>
              <a:buNone/>
            </a:pPr>
            <a:endParaRPr sz="1200" b="0">
              <a:solidFill>
                <a:schemeClr val="lt1"/>
              </a:solidFill>
              <a:latin typeface="Calibri"/>
              <a:ea typeface="Calibri"/>
              <a:cs typeface="Calibri"/>
              <a:sym typeface="Calibri"/>
            </a:endParaRPr>
          </a:p>
          <a:p>
            <a:pPr marL="0" lvl="0" indent="0" algn="just" rtl="0">
              <a:lnSpc>
                <a:spcPct val="100000"/>
              </a:lnSpc>
              <a:spcBef>
                <a:spcPts val="0"/>
              </a:spcBef>
              <a:spcAft>
                <a:spcPts val="0"/>
              </a:spcAft>
              <a:buSzPct val="277778"/>
              <a:buNone/>
            </a:pPr>
            <a:endParaRPr sz="1200" b="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38"/>
          <p:cNvSpPr txBox="1">
            <a:spLocks noGrp="1"/>
          </p:cNvSpPr>
          <p:nvPr>
            <p:ph type="title"/>
          </p:nvPr>
        </p:nvSpPr>
        <p:spPr>
          <a:xfrm>
            <a:off x="332325" y="1096874"/>
            <a:ext cx="4339200" cy="29499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800"/>
              <a:buNone/>
            </a:pPr>
            <a:r>
              <a:rPr lang="es-419" sz="1900" b="0">
                <a:solidFill>
                  <a:schemeClr val="lt1"/>
                </a:solidFill>
                <a:latin typeface="Calibri"/>
                <a:ea typeface="Calibri"/>
                <a:cs typeface="Calibri"/>
                <a:sym typeface="Calibri"/>
              </a:rPr>
              <a:t>Cuando en el inicio del tercer milenio fuimos convocados a la búsqueda de nuevos paradigmas, ya se pensaba al catequista como hombre o mujer de la comunidad – comunicación – comunión. En  su visita</a:t>
            </a:r>
            <a:r>
              <a:rPr lang="es-419" sz="1900">
                <a:solidFill>
                  <a:schemeClr val="lt1"/>
                </a:solidFill>
                <a:latin typeface="Calibri"/>
                <a:ea typeface="Calibri"/>
                <a:cs typeface="Calibri"/>
                <a:sym typeface="Calibri"/>
              </a:rPr>
              <a:t> </a:t>
            </a:r>
            <a:r>
              <a:rPr lang="es-419" sz="1900" b="0">
                <a:solidFill>
                  <a:schemeClr val="lt1"/>
                </a:solidFill>
                <a:latin typeface="Calibri"/>
                <a:ea typeface="Calibri"/>
                <a:cs typeface="Calibri"/>
                <a:sym typeface="Calibri"/>
              </a:rPr>
              <a:t>a la Argentina, el catequeta Padre Francisco Merlos Arroyo nos decía …</a:t>
            </a:r>
            <a:endParaRPr sz="4300">
              <a:solidFill>
                <a:schemeClr val="lt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39"/>
          <p:cNvSpPr txBox="1">
            <a:spLocks noGrp="1"/>
          </p:cNvSpPr>
          <p:nvPr>
            <p:ph type="title"/>
          </p:nvPr>
        </p:nvSpPr>
        <p:spPr>
          <a:xfrm>
            <a:off x="311700" y="549250"/>
            <a:ext cx="8512200" cy="3184200"/>
          </a:xfrm>
          <a:prstGeom prst="rect">
            <a:avLst/>
          </a:prstGeom>
          <a:noFill/>
          <a:ln>
            <a:noFill/>
          </a:ln>
        </p:spPr>
        <p:txBody>
          <a:bodyPr spcFirstLastPara="1" wrap="square" lIns="91425" tIns="91425" rIns="91425" bIns="91425" anchor="b" anchorCtr="0">
            <a:normAutofit/>
          </a:bodyPr>
          <a:lstStyle/>
          <a:p>
            <a:pPr marL="0" lvl="0" indent="0" algn="just" rtl="0">
              <a:lnSpc>
                <a:spcPct val="100000"/>
              </a:lnSpc>
              <a:spcBef>
                <a:spcPts val="0"/>
              </a:spcBef>
              <a:spcAft>
                <a:spcPts val="0"/>
              </a:spcAft>
              <a:buSzPts val="2800"/>
              <a:buNone/>
            </a:pPr>
            <a:r>
              <a:rPr lang="es-419" sz="1800" b="0" i="1">
                <a:solidFill>
                  <a:schemeClr val="lt1"/>
                </a:solidFill>
                <a:latin typeface="Calibri"/>
                <a:ea typeface="Calibri"/>
                <a:cs typeface="Calibri"/>
                <a:sym typeface="Calibri"/>
              </a:rPr>
              <a:t>"Un catequista interlocutor sabe dar y recibir, enseñar y ser enseñado, escuchar y ser escuchado, evangelizar y ser evangelizado. El catequista interlocutor entiende que su tarea es la palabra y la comunicación y está convencido de que ella nunca tiene una sola dirección... </a:t>
            </a:r>
            <a:endParaRPr sz="1800" b="0" i="1">
              <a:solidFill>
                <a:schemeClr val="lt1"/>
              </a:solidFill>
              <a:latin typeface="Calibri"/>
              <a:ea typeface="Calibri"/>
              <a:cs typeface="Calibri"/>
              <a:sym typeface="Calibri"/>
            </a:endParaRPr>
          </a:p>
          <a:p>
            <a:pPr marL="0" lvl="0" indent="0" algn="just" rtl="0">
              <a:lnSpc>
                <a:spcPct val="100000"/>
              </a:lnSpc>
              <a:spcBef>
                <a:spcPts val="0"/>
              </a:spcBef>
              <a:spcAft>
                <a:spcPts val="0"/>
              </a:spcAft>
              <a:buSzPts val="2800"/>
              <a:buNone/>
            </a:pPr>
            <a:endParaRPr sz="1800" b="0" i="1">
              <a:solidFill>
                <a:schemeClr val="lt1"/>
              </a:solidFill>
              <a:latin typeface="Calibri"/>
              <a:ea typeface="Calibri"/>
              <a:cs typeface="Calibri"/>
              <a:sym typeface="Calibri"/>
            </a:endParaRPr>
          </a:p>
          <a:p>
            <a:pPr marL="0" lvl="0" indent="0" algn="just" rtl="0">
              <a:lnSpc>
                <a:spcPct val="100000"/>
              </a:lnSpc>
              <a:spcBef>
                <a:spcPts val="0"/>
              </a:spcBef>
              <a:spcAft>
                <a:spcPts val="0"/>
              </a:spcAft>
              <a:buSzPts val="2800"/>
              <a:buNone/>
            </a:pPr>
            <a:r>
              <a:rPr lang="es-419" sz="1800" b="0" i="1">
                <a:solidFill>
                  <a:schemeClr val="lt1"/>
                </a:solidFill>
                <a:latin typeface="Calibri"/>
                <a:ea typeface="Calibri"/>
                <a:cs typeface="Calibri"/>
                <a:sym typeface="Calibri"/>
              </a:rPr>
              <a:t>La fe de nuestro pueblo se ha tejido con el hilo de muchas generaciones de catequistas, extraordinarios constructores de la comunidad con su palabra, con su vida y con su servicio...</a:t>
            </a:r>
            <a:r>
              <a:rPr lang="es-419" sz="1800" b="0">
                <a:solidFill>
                  <a:schemeClr val="lt1"/>
                </a:solidFill>
                <a:latin typeface="Calibri"/>
                <a:ea typeface="Calibri"/>
                <a:cs typeface="Calibri"/>
                <a:sym typeface="Calibri"/>
              </a:rPr>
              <a:t> </a:t>
            </a:r>
            <a:r>
              <a:rPr lang="es-419" sz="1800" b="0" i="1">
                <a:solidFill>
                  <a:schemeClr val="lt1"/>
                </a:solidFill>
                <a:latin typeface="Calibri"/>
                <a:ea typeface="Calibri"/>
                <a:cs typeface="Calibri"/>
                <a:sym typeface="Calibri"/>
              </a:rPr>
              <a:t>Hay hombres y mujeres de todas las edades compartiendo generosamente su fe con los hermanos de comunidad y a veces lo hacen en condiciones muy difíciles y complicadas."</a:t>
            </a:r>
            <a:endParaRPr sz="42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
          <p:cNvSpPr txBox="1">
            <a:spLocks noGrp="1"/>
          </p:cNvSpPr>
          <p:nvPr>
            <p:ph type="ctrTitle"/>
          </p:nvPr>
        </p:nvSpPr>
        <p:spPr>
          <a:xfrm>
            <a:off x="751200" y="2577425"/>
            <a:ext cx="5053500" cy="1961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990"/>
              <a:buNone/>
            </a:pPr>
            <a:r>
              <a:rPr lang="es-419" sz="2240" b="0">
                <a:latin typeface="Calibri"/>
                <a:ea typeface="Calibri"/>
                <a:cs typeface="Calibri"/>
                <a:sym typeface="Calibri"/>
              </a:rPr>
              <a:t>Hace ya 60 años el Concilio expresó la original y propia relevancia de la misión de los laicos en la comunidad cristiana. En continuidad con él, la Iglesia sigue hasta hoy enseñando esa relevancia a través de diversos documentos.</a:t>
            </a:r>
            <a:endParaRPr sz="2240" b="0">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40"/>
          <p:cNvSpPr txBox="1">
            <a:spLocks noGrp="1"/>
          </p:cNvSpPr>
          <p:nvPr>
            <p:ph type="ctrTitle"/>
          </p:nvPr>
        </p:nvSpPr>
        <p:spPr>
          <a:xfrm>
            <a:off x="661050" y="542100"/>
            <a:ext cx="7821900" cy="40593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8000"/>
              <a:buNone/>
            </a:pPr>
            <a:r>
              <a:rPr lang="es-419" sz="2100">
                <a:latin typeface="Calibri"/>
                <a:ea typeface="Calibri"/>
                <a:cs typeface="Calibri"/>
                <a:sym typeface="Calibri"/>
              </a:rPr>
              <a:t>En esta misma línea, el tercer documento catequético del CELAM (AIDM)  en el número 141 dice que el catequista es comunicador.  </a:t>
            </a:r>
            <a:endParaRPr sz="2100">
              <a:latin typeface="Calibri"/>
              <a:ea typeface="Calibri"/>
              <a:cs typeface="Calibri"/>
              <a:sym typeface="Calibri"/>
            </a:endParaRPr>
          </a:p>
          <a:p>
            <a:pPr marL="0" lvl="0" indent="0" algn="ctr" rtl="0">
              <a:lnSpc>
                <a:spcPct val="100000"/>
              </a:lnSpc>
              <a:spcBef>
                <a:spcPts val="0"/>
              </a:spcBef>
              <a:spcAft>
                <a:spcPts val="0"/>
              </a:spcAft>
              <a:buSzPts val="8000"/>
              <a:buNone/>
            </a:pPr>
            <a:endParaRPr sz="2700">
              <a:latin typeface="Calibri"/>
              <a:ea typeface="Calibri"/>
              <a:cs typeface="Calibri"/>
              <a:sym typeface="Calibri"/>
            </a:endParaRPr>
          </a:p>
          <a:p>
            <a:pPr marL="0" lvl="0" indent="0" algn="ctr" rtl="0">
              <a:lnSpc>
                <a:spcPct val="100000"/>
              </a:lnSpc>
              <a:spcBef>
                <a:spcPts val="0"/>
              </a:spcBef>
              <a:spcAft>
                <a:spcPts val="0"/>
              </a:spcAft>
              <a:buSzPts val="8000"/>
              <a:buNone/>
            </a:pPr>
            <a:r>
              <a:rPr lang="es-419" sz="1800" b="0" i="1">
                <a:latin typeface="Calibri"/>
                <a:ea typeface="Calibri"/>
                <a:cs typeface="Calibri"/>
                <a:sym typeface="Calibri"/>
              </a:rPr>
              <a:t>El catequista es ante todo un comunicador del Evangelio, un alegre mensajero de propuestas superadoras, custodio del bien y la belleza que resplandece en una vida fiel al Evangelio, capaz de sintonizar el propio lenguaje y los significados que atribuimos a las palabras con el lenguaje de los interlocutores y de asumir las actuales tecnologías de la comunicación con competencia.</a:t>
            </a:r>
            <a:endParaRPr sz="2700">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41"/>
          <p:cNvSpPr txBox="1">
            <a:spLocks noGrp="1"/>
          </p:cNvSpPr>
          <p:nvPr>
            <p:ph type="ctrTitle"/>
          </p:nvPr>
        </p:nvSpPr>
        <p:spPr>
          <a:xfrm>
            <a:off x="1884750" y="959700"/>
            <a:ext cx="5374500" cy="3128700"/>
          </a:xfrm>
          <a:prstGeom prst="rect">
            <a:avLst/>
          </a:prstGeom>
          <a:noFill/>
          <a:ln>
            <a:noFill/>
          </a:ln>
        </p:spPr>
        <p:txBody>
          <a:bodyPr spcFirstLastPara="1" wrap="square" lIns="91425" tIns="91425" rIns="91425" bIns="91425" anchor="ctr" anchorCtr="0">
            <a:normAutofit/>
          </a:bodyPr>
          <a:lstStyle/>
          <a:p>
            <a:pPr marL="457200" lvl="0" indent="-228600" algn="ctr" rtl="0">
              <a:lnSpc>
                <a:spcPct val="100000"/>
              </a:lnSpc>
              <a:spcBef>
                <a:spcPts val="0"/>
              </a:spcBef>
              <a:spcAft>
                <a:spcPts val="0"/>
              </a:spcAft>
              <a:buSzPts val="4200"/>
              <a:buNone/>
            </a:pPr>
            <a:r>
              <a:rPr lang="es-419" b="0"/>
              <a:t>    </a:t>
            </a:r>
            <a:r>
              <a:rPr lang="es-419" sz="3433"/>
              <a:t> </a:t>
            </a:r>
            <a:r>
              <a:rPr lang="es-419" sz="3433" i="1">
                <a:latin typeface="Calibri"/>
                <a:ea typeface="Calibri"/>
                <a:cs typeface="Calibri"/>
                <a:sym typeface="Calibri"/>
              </a:rPr>
              <a:t>6</a:t>
            </a:r>
            <a:r>
              <a:rPr lang="es-419" sz="3433" b="0">
                <a:latin typeface="Calibri"/>
                <a:ea typeface="Calibri"/>
                <a:cs typeface="Calibri"/>
                <a:sym typeface="Calibri"/>
              </a:rPr>
              <a:t>. </a:t>
            </a:r>
            <a:r>
              <a:rPr lang="es-419" sz="3433" i="1">
                <a:latin typeface="Calibri"/>
                <a:ea typeface="Calibri"/>
                <a:cs typeface="Calibri"/>
                <a:sym typeface="Calibri"/>
              </a:rPr>
              <a:t>Con un estilo de diálogo en el camino sinodal</a:t>
            </a:r>
            <a:endParaRPr sz="3433" i="1">
              <a:latin typeface="Calibri"/>
              <a:ea typeface="Calibri"/>
              <a:cs typeface="Calibri"/>
              <a:sym typeface="Calibri"/>
            </a:endParaRPr>
          </a:p>
          <a:p>
            <a:pPr marL="0" lvl="0" indent="0" algn="l" rtl="0">
              <a:lnSpc>
                <a:spcPct val="100000"/>
              </a:lnSpc>
              <a:spcBef>
                <a:spcPts val="0"/>
              </a:spcBef>
              <a:spcAft>
                <a:spcPts val="0"/>
              </a:spcAft>
              <a:buSzPts val="4200"/>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42"/>
          <p:cNvSpPr txBox="1">
            <a:spLocks noGrp="1"/>
          </p:cNvSpPr>
          <p:nvPr>
            <p:ph type="title"/>
          </p:nvPr>
        </p:nvSpPr>
        <p:spPr>
          <a:xfrm>
            <a:off x="332325" y="1096874"/>
            <a:ext cx="4339200" cy="29499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2800"/>
              <a:buNone/>
            </a:pPr>
            <a:r>
              <a:rPr lang="es-419" sz="1600" b="0">
                <a:latin typeface="Calibri"/>
                <a:ea typeface="Calibri"/>
                <a:cs typeface="Calibri"/>
                <a:sym typeface="Calibri"/>
              </a:rPr>
              <a:t>El DC 53 nos dice</a:t>
            </a:r>
            <a:r>
              <a:rPr lang="es-419" sz="1600" b="0"/>
              <a:t>:</a:t>
            </a:r>
            <a:r>
              <a:rPr lang="es-419" sz="3100"/>
              <a:t> </a:t>
            </a:r>
            <a:r>
              <a:rPr lang="es-419" sz="1600" b="0" i="1">
                <a:latin typeface="Calibri"/>
                <a:ea typeface="Calibri"/>
                <a:cs typeface="Calibri"/>
                <a:sym typeface="Calibri"/>
              </a:rPr>
              <a:t>En la escuela del admirable diálogo de salvación que es la Revelación, la Iglesia se comprende a sí misma llamada al diálogo con las personas de hoy... </a:t>
            </a:r>
            <a:endParaRPr sz="1600" b="0" i="1">
              <a:latin typeface="Calibri"/>
              <a:ea typeface="Calibri"/>
              <a:cs typeface="Calibri"/>
              <a:sym typeface="Calibri"/>
            </a:endParaRPr>
          </a:p>
          <a:p>
            <a:pPr marL="0" lvl="0" indent="0" algn="l" rtl="0">
              <a:lnSpc>
                <a:spcPct val="100000"/>
              </a:lnSpc>
              <a:spcBef>
                <a:spcPts val="0"/>
              </a:spcBef>
              <a:spcAft>
                <a:spcPts val="0"/>
              </a:spcAft>
              <a:buSzPts val="2800"/>
              <a:buNone/>
            </a:pPr>
            <a:endParaRPr sz="1600" b="0" i="1">
              <a:latin typeface="Calibri"/>
              <a:ea typeface="Calibri"/>
              <a:cs typeface="Calibri"/>
              <a:sym typeface="Calibri"/>
            </a:endParaRPr>
          </a:p>
          <a:p>
            <a:pPr marL="0" lvl="0" indent="0" algn="l" rtl="0">
              <a:lnSpc>
                <a:spcPct val="100000"/>
              </a:lnSpc>
              <a:spcBef>
                <a:spcPts val="0"/>
              </a:spcBef>
              <a:spcAft>
                <a:spcPts val="0"/>
              </a:spcAft>
              <a:buSzPts val="2800"/>
              <a:buNone/>
            </a:pPr>
            <a:r>
              <a:rPr lang="es-419" sz="1600" b="0" i="1">
                <a:latin typeface="Calibri"/>
                <a:ea typeface="Calibri"/>
                <a:cs typeface="Calibri"/>
                <a:sym typeface="Calibri"/>
              </a:rPr>
              <a:t> En la actualidad, este diálogo —con la sociedad, con las culturas y las ciencias, con otros creyentes— es particularmente necesario como una valiosa contribución a la paz.</a:t>
            </a:r>
            <a:endParaRPr sz="35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43"/>
          <p:cNvSpPr txBox="1">
            <a:spLocks noGrp="1"/>
          </p:cNvSpPr>
          <p:nvPr>
            <p:ph type="title"/>
          </p:nvPr>
        </p:nvSpPr>
        <p:spPr>
          <a:xfrm>
            <a:off x="4448700" y="1181800"/>
            <a:ext cx="4341900" cy="3182700"/>
          </a:xfrm>
          <a:prstGeom prst="rect">
            <a:avLst/>
          </a:prstGeom>
          <a:noFill/>
          <a:ln>
            <a:noFill/>
          </a:ln>
        </p:spPr>
        <p:txBody>
          <a:bodyPr spcFirstLastPara="1" wrap="square" lIns="91425" tIns="91425" rIns="91425" bIns="91425" anchor="ctr" anchorCtr="0">
            <a:noAutofit/>
          </a:bodyPr>
          <a:lstStyle/>
          <a:p>
            <a:pPr marL="0" lvl="0" indent="0" algn="just" rtl="0">
              <a:lnSpc>
                <a:spcPct val="100000"/>
              </a:lnSpc>
              <a:spcBef>
                <a:spcPts val="0"/>
              </a:spcBef>
              <a:spcAft>
                <a:spcPts val="0"/>
              </a:spcAft>
              <a:buSzPts val="990"/>
              <a:buNone/>
            </a:pPr>
            <a:r>
              <a:rPr lang="es-419" sz="1370">
                <a:solidFill>
                  <a:srgbClr val="38761D"/>
                </a:solidFill>
                <a:latin typeface="Calibri"/>
                <a:ea typeface="Calibri"/>
                <a:cs typeface="Calibri"/>
                <a:sym typeface="Calibri"/>
              </a:rPr>
              <a:t>El concepto de diálogo aparece en reiteradas ocasiones en el Directorio para la Catequesis y tiene siempre un sentido integrador: que nadie se quede afuera, que todos puedan ser escuchados.   </a:t>
            </a:r>
            <a:endParaRPr sz="1370">
              <a:solidFill>
                <a:srgbClr val="38761D"/>
              </a:solidFill>
              <a:latin typeface="Calibri"/>
              <a:ea typeface="Calibri"/>
              <a:cs typeface="Calibri"/>
              <a:sym typeface="Calibri"/>
            </a:endParaRPr>
          </a:p>
          <a:p>
            <a:pPr marL="0" lvl="0" indent="0" algn="just" rtl="0">
              <a:lnSpc>
                <a:spcPct val="100000"/>
              </a:lnSpc>
              <a:spcBef>
                <a:spcPts val="0"/>
              </a:spcBef>
              <a:spcAft>
                <a:spcPts val="0"/>
              </a:spcAft>
              <a:buSzPts val="990"/>
              <a:buNone/>
            </a:pPr>
            <a:endParaRPr sz="1370">
              <a:solidFill>
                <a:srgbClr val="38761D"/>
              </a:solidFill>
              <a:latin typeface="Calibri"/>
              <a:ea typeface="Calibri"/>
              <a:cs typeface="Calibri"/>
              <a:sym typeface="Calibri"/>
            </a:endParaRPr>
          </a:p>
          <a:p>
            <a:pPr marL="0" lvl="0" indent="0" algn="just" rtl="0">
              <a:lnSpc>
                <a:spcPct val="100000"/>
              </a:lnSpc>
              <a:spcBef>
                <a:spcPts val="0"/>
              </a:spcBef>
              <a:spcAft>
                <a:spcPts val="0"/>
              </a:spcAft>
              <a:buSzPts val="990"/>
              <a:buNone/>
            </a:pPr>
            <a:r>
              <a:rPr lang="es-419" sz="1370">
                <a:solidFill>
                  <a:srgbClr val="38761D"/>
                </a:solidFill>
                <a:latin typeface="Calibri"/>
                <a:ea typeface="Calibri"/>
                <a:cs typeface="Calibri"/>
                <a:sym typeface="Calibri"/>
              </a:rPr>
              <a:t>Esta escucha amplia nos remite al Sínodo sobre sinodalidad que estamos viviendo en la Iglesia toda. “Ensancha el espacio de tu tienda .” (Is. 54, 2) </a:t>
            </a:r>
            <a:endParaRPr sz="1370">
              <a:solidFill>
                <a:srgbClr val="38761D"/>
              </a:solidFill>
              <a:latin typeface="Calibri"/>
              <a:ea typeface="Calibri"/>
              <a:cs typeface="Calibri"/>
              <a:sym typeface="Calibri"/>
            </a:endParaRPr>
          </a:p>
          <a:p>
            <a:pPr marL="0" lvl="0" indent="0" algn="just" rtl="0">
              <a:lnSpc>
                <a:spcPct val="100000"/>
              </a:lnSpc>
              <a:spcBef>
                <a:spcPts val="0"/>
              </a:spcBef>
              <a:spcAft>
                <a:spcPts val="0"/>
              </a:spcAft>
              <a:buSzPts val="990"/>
              <a:buNone/>
            </a:pPr>
            <a:endParaRPr sz="1370">
              <a:solidFill>
                <a:srgbClr val="38761D"/>
              </a:solidFill>
              <a:latin typeface="Calibri"/>
              <a:ea typeface="Calibri"/>
              <a:cs typeface="Calibri"/>
              <a:sym typeface="Calibri"/>
            </a:endParaRPr>
          </a:p>
          <a:p>
            <a:pPr marL="0" lvl="0" indent="0" algn="just" rtl="0">
              <a:lnSpc>
                <a:spcPct val="100000"/>
              </a:lnSpc>
              <a:spcBef>
                <a:spcPts val="0"/>
              </a:spcBef>
              <a:spcAft>
                <a:spcPts val="0"/>
              </a:spcAft>
              <a:buSzPts val="990"/>
              <a:buNone/>
            </a:pPr>
            <a:r>
              <a:rPr lang="es-419" sz="1370">
                <a:solidFill>
                  <a:srgbClr val="38761D"/>
                </a:solidFill>
                <a:latin typeface="Calibri"/>
                <a:ea typeface="Calibri"/>
                <a:cs typeface="Calibri"/>
                <a:sym typeface="Calibri"/>
              </a:rPr>
              <a:t>Que haya espacio para todos, sin perder los elementos esenciales de fondo, verdaderas estacas que sostienen e invitan a hospedarse en esa tienda de puertas siempre abiertas. </a:t>
            </a:r>
            <a:endParaRPr sz="1370">
              <a:solidFill>
                <a:srgbClr val="38761D"/>
              </a:solidFill>
              <a:latin typeface="Calibri"/>
              <a:ea typeface="Calibri"/>
              <a:cs typeface="Calibri"/>
              <a:sym typeface="Calibri"/>
            </a:endParaRPr>
          </a:p>
          <a:p>
            <a:pPr marL="0" lvl="0" indent="0" algn="just" rtl="0">
              <a:lnSpc>
                <a:spcPct val="100000"/>
              </a:lnSpc>
              <a:spcBef>
                <a:spcPts val="0"/>
              </a:spcBef>
              <a:spcAft>
                <a:spcPts val="0"/>
              </a:spcAft>
              <a:buSzPts val="990"/>
              <a:buNone/>
            </a:pPr>
            <a:endParaRPr sz="1370">
              <a:solidFill>
                <a:srgbClr val="38761D"/>
              </a:solidFill>
              <a:latin typeface="Calibri"/>
              <a:ea typeface="Calibri"/>
              <a:cs typeface="Calibri"/>
              <a:sym typeface="Calibri"/>
            </a:endParaRPr>
          </a:p>
          <a:p>
            <a:pPr marL="0" lvl="0" indent="0" algn="just" rtl="0">
              <a:lnSpc>
                <a:spcPct val="100000"/>
              </a:lnSpc>
              <a:spcBef>
                <a:spcPts val="0"/>
              </a:spcBef>
              <a:spcAft>
                <a:spcPts val="0"/>
              </a:spcAft>
              <a:buSzPts val="990"/>
              <a:buNone/>
            </a:pPr>
            <a:r>
              <a:rPr lang="es-419" sz="1370">
                <a:solidFill>
                  <a:srgbClr val="38761D"/>
                </a:solidFill>
                <a:latin typeface="Calibri"/>
                <a:ea typeface="Calibri"/>
                <a:cs typeface="Calibri"/>
                <a:sym typeface="Calibri"/>
              </a:rPr>
              <a:t>Éste es el Sínodo de todo el Pueblo de Dios, es el Sínodo de la escucha de todos los que quisieron hablarle a la Iglesia.</a:t>
            </a:r>
            <a:endParaRPr sz="1370">
              <a:solidFill>
                <a:srgbClr val="38761D"/>
              </a:solidFill>
              <a:latin typeface="Calibri"/>
              <a:ea typeface="Calibri"/>
              <a:cs typeface="Calibri"/>
              <a:sym typeface="Calibri"/>
            </a:endParaRPr>
          </a:p>
          <a:p>
            <a:pPr marL="0" lvl="0" indent="0" algn="just" rtl="0">
              <a:lnSpc>
                <a:spcPct val="100000"/>
              </a:lnSpc>
              <a:spcBef>
                <a:spcPts val="0"/>
              </a:spcBef>
              <a:spcAft>
                <a:spcPts val="0"/>
              </a:spcAft>
              <a:buSzPts val="990"/>
              <a:buNone/>
            </a:pPr>
            <a:endParaRPr sz="2260">
              <a:solidFill>
                <a:srgbClr val="38761D"/>
              </a:solidFill>
            </a:endParaRPr>
          </a:p>
          <a:p>
            <a:pPr marL="0" lvl="0" indent="0" algn="l" rtl="0">
              <a:lnSpc>
                <a:spcPct val="100000"/>
              </a:lnSpc>
              <a:spcBef>
                <a:spcPts val="0"/>
              </a:spcBef>
              <a:spcAft>
                <a:spcPts val="0"/>
              </a:spcAft>
              <a:buSzPts val="990"/>
              <a:buNone/>
            </a:pPr>
            <a:endParaRPr sz="216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44"/>
          <p:cNvSpPr txBox="1">
            <a:spLocks noGrp="1"/>
          </p:cNvSpPr>
          <p:nvPr>
            <p:ph type="ctrTitle"/>
          </p:nvPr>
        </p:nvSpPr>
        <p:spPr>
          <a:xfrm>
            <a:off x="510325" y="1742700"/>
            <a:ext cx="8178600" cy="2997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4200"/>
              <a:buNone/>
            </a:pPr>
            <a:r>
              <a:rPr lang="es-419" sz="1400" b="0">
                <a:solidFill>
                  <a:schemeClr val="lt1"/>
                </a:solidFill>
                <a:latin typeface="Calibri"/>
                <a:ea typeface="Calibri"/>
                <a:cs typeface="Calibri"/>
                <a:sym typeface="Calibri"/>
              </a:rPr>
              <a:t>También es el Sínodo del discernimiento, puesto que todos fuimos escuchados. Ahora todos estamos llamados a hacer un  discernimiento de esa escucha. Y después todos seguiremos profundizando la experiencia de seguir caminando juntos en la Iglesia que peregrina en el mundo. ¡Qué itinerario tan catequístico! Cada encuentro de catequesis puede ser un verdadero laboratorio de diálogo, es decir una verdadera experiencia de sinodalidad en la que...</a:t>
            </a:r>
            <a:endParaRPr sz="1400" b="0">
              <a:solidFill>
                <a:schemeClr val="lt1"/>
              </a:solidFill>
              <a:latin typeface="Calibri"/>
              <a:ea typeface="Calibri"/>
              <a:cs typeface="Calibri"/>
              <a:sym typeface="Calibri"/>
            </a:endParaRPr>
          </a:p>
          <a:p>
            <a:pPr marL="406400" lvl="0" indent="-228600" algn="l" rtl="0">
              <a:lnSpc>
                <a:spcPct val="115000"/>
              </a:lnSpc>
              <a:spcBef>
                <a:spcPts val="1200"/>
              </a:spcBef>
              <a:spcAft>
                <a:spcPts val="0"/>
              </a:spcAft>
              <a:buSzPts val="4200"/>
              <a:buNone/>
            </a:pPr>
            <a:r>
              <a:rPr lang="es-419" sz="1400" b="0">
                <a:solidFill>
                  <a:schemeClr val="lt1"/>
                </a:solidFill>
                <a:latin typeface="Calibri"/>
                <a:ea typeface="Calibri"/>
                <a:cs typeface="Calibri"/>
                <a:sym typeface="Calibri"/>
              </a:rPr>
              <a:t>-</a:t>
            </a:r>
            <a:r>
              <a:rPr lang="es-419" sz="900" b="0">
                <a:solidFill>
                  <a:schemeClr val="lt1"/>
                </a:solidFill>
                <a:latin typeface="Times New Roman"/>
                <a:ea typeface="Times New Roman"/>
                <a:cs typeface="Times New Roman"/>
                <a:sym typeface="Times New Roman"/>
              </a:rPr>
              <a:t>          </a:t>
            </a:r>
            <a:r>
              <a:rPr lang="es-419" sz="1400" b="0">
                <a:solidFill>
                  <a:schemeClr val="lt1"/>
                </a:solidFill>
                <a:latin typeface="Calibri"/>
                <a:ea typeface="Calibri"/>
                <a:cs typeface="Calibri"/>
                <a:sym typeface="Calibri"/>
              </a:rPr>
              <a:t>Nos escuchamos todos</a:t>
            </a:r>
            <a:endParaRPr sz="1400" b="0">
              <a:solidFill>
                <a:schemeClr val="lt1"/>
              </a:solidFill>
              <a:latin typeface="Calibri"/>
              <a:ea typeface="Calibri"/>
              <a:cs typeface="Calibri"/>
              <a:sym typeface="Calibri"/>
            </a:endParaRPr>
          </a:p>
          <a:p>
            <a:pPr marL="406400" lvl="0" indent="-228600" algn="l" rtl="0">
              <a:lnSpc>
                <a:spcPct val="115000"/>
              </a:lnSpc>
              <a:spcBef>
                <a:spcPts val="1200"/>
              </a:spcBef>
              <a:spcAft>
                <a:spcPts val="0"/>
              </a:spcAft>
              <a:buSzPts val="4200"/>
              <a:buNone/>
            </a:pPr>
            <a:r>
              <a:rPr lang="es-419" sz="1400" b="0">
                <a:solidFill>
                  <a:schemeClr val="lt1"/>
                </a:solidFill>
                <a:latin typeface="Calibri"/>
                <a:ea typeface="Calibri"/>
                <a:cs typeface="Calibri"/>
                <a:sym typeface="Calibri"/>
              </a:rPr>
              <a:t>-</a:t>
            </a:r>
            <a:r>
              <a:rPr lang="es-419" sz="900" b="0">
                <a:solidFill>
                  <a:schemeClr val="lt1"/>
                </a:solidFill>
                <a:latin typeface="Times New Roman"/>
                <a:ea typeface="Times New Roman"/>
                <a:cs typeface="Times New Roman"/>
                <a:sym typeface="Times New Roman"/>
              </a:rPr>
              <a:t>          </a:t>
            </a:r>
            <a:r>
              <a:rPr lang="es-419" sz="1400" b="0">
                <a:solidFill>
                  <a:schemeClr val="lt1"/>
                </a:solidFill>
                <a:latin typeface="Calibri"/>
                <a:ea typeface="Calibri"/>
                <a:cs typeface="Calibri"/>
                <a:sym typeface="Calibri"/>
              </a:rPr>
              <a:t>Discernimos a la luz de la Palabra.</a:t>
            </a:r>
            <a:endParaRPr sz="1400" b="0">
              <a:solidFill>
                <a:schemeClr val="lt1"/>
              </a:solidFill>
              <a:latin typeface="Calibri"/>
              <a:ea typeface="Calibri"/>
              <a:cs typeface="Calibri"/>
              <a:sym typeface="Calibri"/>
            </a:endParaRPr>
          </a:p>
          <a:p>
            <a:pPr marL="406400" lvl="0" indent="-228600" algn="l" rtl="0">
              <a:lnSpc>
                <a:spcPct val="115000"/>
              </a:lnSpc>
              <a:spcBef>
                <a:spcPts val="1200"/>
              </a:spcBef>
              <a:spcAft>
                <a:spcPts val="1200"/>
              </a:spcAft>
              <a:buSzPts val="4200"/>
              <a:buNone/>
            </a:pPr>
            <a:r>
              <a:rPr lang="es-419" sz="1400" b="0">
                <a:solidFill>
                  <a:schemeClr val="lt1"/>
                </a:solidFill>
                <a:latin typeface="Calibri"/>
                <a:ea typeface="Calibri"/>
                <a:cs typeface="Calibri"/>
                <a:sym typeface="Calibri"/>
              </a:rPr>
              <a:t>-</a:t>
            </a:r>
            <a:r>
              <a:rPr lang="es-419" sz="900" b="0">
                <a:solidFill>
                  <a:schemeClr val="lt1"/>
                </a:solidFill>
                <a:latin typeface="Times New Roman"/>
                <a:ea typeface="Times New Roman"/>
                <a:cs typeface="Times New Roman"/>
                <a:sym typeface="Times New Roman"/>
              </a:rPr>
              <a:t>          </a:t>
            </a:r>
            <a:r>
              <a:rPr lang="es-419" sz="1400" b="0">
                <a:solidFill>
                  <a:schemeClr val="lt1"/>
                </a:solidFill>
                <a:latin typeface="Calibri"/>
                <a:ea typeface="Calibri"/>
                <a:cs typeface="Calibri"/>
                <a:sym typeface="Calibri"/>
              </a:rPr>
              <a:t>Nos proponemos seguir caminando y encarnando en nuestra vida aquello que hemos podido escuchar y discernir en el pequeño grupo. </a:t>
            </a:r>
            <a:endParaRPr sz="1600">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45"/>
          <p:cNvSpPr txBox="1">
            <a:spLocks noGrp="1"/>
          </p:cNvSpPr>
          <p:nvPr>
            <p:ph type="title"/>
          </p:nvPr>
        </p:nvSpPr>
        <p:spPr>
          <a:xfrm>
            <a:off x="2140800" y="980350"/>
            <a:ext cx="4862400" cy="2532600"/>
          </a:xfrm>
          <a:prstGeom prst="rect">
            <a:avLst/>
          </a:prstGeom>
          <a:noFill/>
          <a:ln>
            <a:noFill/>
          </a:ln>
        </p:spPr>
        <p:txBody>
          <a:bodyPr spcFirstLastPara="1" wrap="square" lIns="91425" tIns="91425" rIns="91425" bIns="91425" anchor="ctr" anchorCtr="0">
            <a:normAutofit fontScale="90000"/>
          </a:bodyPr>
          <a:lstStyle/>
          <a:p>
            <a:pPr marL="177800" lvl="0" indent="0" algn="l" rtl="0">
              <a:lnSpc>
                <a:spcPct val="115000"/>
              </a:lnSpc>
              <a:spcBef>
                <a:spcPts val="1200"/>
              </a:spcBef>
              <a:spcAft>
                <a:spcPts val="0"/>
              </a:spcAft>
              <a:buSzPct val="339012"/>
              <a:buNone/>
            </a:pPr>
            <a:endParaRPr sz="1311">
              <a:solidFill>
                <a:srgbClr val="38761D"/>
              </a:solidFill>
              <a:latin typeface="Calibri"/>
              <a:ea typeface="Calibri"/>
              <a:cs typeface="Calibri"/>
              <a:sym typeface="Calibri"/>
            </a:endParaRPr>
          </a:p>
          <a:p>
            <a:pPr marL="177800" lvl="0" indent="0" algn="l" rtl="0">
              <a:lnSpc>
                <a:spcPct val="115000"/>
              </a:lnSpc>
              <a:spcBef>
                <a:spcPts val="1200"/>
              </a:spcBef>
              <a:spcAft>
                <a:spcPts val="0"/>
              </a:spcAft>
              <a:buSzPct val="339012"/>
              <a:buNone/>
            </a:pPr>
            <a:endParaRPr sz="1311">
              <a:solidFill>
                <a:srgbClr val="38761D"/>
              </a:solidFill>
              <a:latin typeface="Calibri"/>
              <a:ea typeface="Calibri"/>
              <a:cs typeface="Calibri"/>
              <a:sym typeface="Calibri"/>
            </a:endParaRPr>
          </a:p>
          <a:p>
            <a:pPr marL="177800" lvl="0" indent="0" algn="l" rtl="0">
              <a:lnSpc>
                <a:spcPct val="115000"/>
              </a:lnSpc>
              <a:spcBef>
                <a:spcPts val="1200"/>
              </a:spcBef>
              <a:spcAft>
                <a:spcPts val="0"/>
              </a:spcAft>
              <a:buSzPct val="339012"/>
              <a:buNone/>
            </a:pPr>
            <a:endParaRPr sz="1311">
              <a:solidFill>
                <a:srgbClr val="38761D"/>
              </a:solidFill>
              <a:latin typeface="Calibri"/>
              <a:ea typeface="Calibri"/>
              <a:cs typeface="Calibri"/>
              <a:sym typeface="Calibri"/>
            </a:endParaRPr>
          </a:p>
          <a:p>
            <a:pPr marL="177800" lvl="0" indent="0" algn="just" rtl="0">
              <a:lnSpc>
                <a:spcPct val="115000"/>
              </a:lnSpc>
              <a:spcBef>
                <a:spcPts val="1200"/>
              </a:spcBef>
              <a:spcAft>
                <a:spcPts val="0"/>
              </a:spcAft>
              <a:buSzPct val="339012"/>
              <a:buNone/>
            </a:pPr>
            <a:r>
              <a:rPr lang="es-419" sz="1311">
                <a:solidFill>
                  <a:srgbClr val="38761D"/>
                </a:solidFill>
                <a:latin typeface="Calibri"/>
                <a:ea typeface="Calibri"/>
                <a:cs typeface="Calibri"/>
                <a:sym typeface="Calibri"/>
              </a:rPr>
              <a:t>Los buenos encuentros de catequesis propician el diálogo, tienen escucha, silencios, ida y vuelta. El catequista está dispuesto a dejarse catequizar. Para los grupos de catequesis en los que se deja espacio al silencio es más posible la experiencia de un laboratorio de diálogo. </a:t>
            </a:r>
            <a:endParaRPr sz="1311">
              <a:solidFill>
                <a:srgbClr val="38761D"/>
              </a:solidFill>
              <a:latin typeface="Calibri"/>
              <a:ea typeface="Calibri"/>
              <a:cs typeface="Calibri"/>
              <a:sym typeface="Calibri"/>
            </a:endParaRPr>
          </a:p>
          <a:p>
            <a:pPr marL="177800" lvl="0" indent="0" algn="just" rtl="0">
              <a:lnSpc>
                <a:spcPct val="115000"/>
              </a:lnSpc>
              <a:spcBef>
                <a:spcPts val="1200"/>
              </a:spcBef>
              <a:spcAft>
                <a:spcPts val="0"/>
              </a:spcAft>
              <a:buClr>
                <a:schemeClr val="dk1"/>
              </a:buClr>
              <a:buSzPct val="83898"/>
              <a:buFont typeface="Arial"/>
              <a:buNone/>
            </a:pPr>
            <a:r>
              <a:rPr lang="es-419" sz="1311">
                <a:solidFill>
                  <a:srgbClr val="38761D"/>
                </a:solidFill>
                <a:latin typeface="Calibri"/>
                <a:ea typeface="Calibri"/>
                <a:cs typeface="Calibri"/>
                <a:sym typeface="Calibri"/>
              </a:rPr>
              <a:t>Porque el silencio es condición para el diálogo, porque el diálogo es la búsqueda sincera de la verdad y porque alrededor de la verdad se reúne la comunidad. La verdad atrae, ilumina, arrastra por su propio peso. Las personas que poseen la capacidad del silencio, adquieren la comunidad con los demás en la Verdad.</a:t>
            </a:r>
            <a:endParaRPr sz="1311">
              <a:solidFill>
                <a:srgbClr val="38761D"/>
              </a:solidFill>
              <a:latin typeface="Calibri"/>
              <a:ea typeface="Calibri"/>
              <a:cs typeface="Calibri"/>
              <a:sym typeface="Calibri"/>
            </a:endParaRPr>
          </a:p>
          <a:p>
            <a:pPr marL="0" lvl="0" indent="0" algn="ctr" rtl="0">
              <a:lnSpc>
                <a:spcPct val="100000"/>
              </a:lnSpc>
              <a:spcBef>
                <a:spcPts val="1200"/>
              </a:spcBef>
              <a:spcAft>
                <a:spcPts val="0"/>
              </a:spcAft>
              <a:buSzPct val="111111"/>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46"/>
          <p:cNvSpPr txBox="1">
            <a:spLocks noGrp="1"/>
          </p:cNvSpPr>
          <p:nvPr>
            <p:ph type="ctrTitle"/>
          </p:nvPr>
        </p:nvSpPr>
        <p:spPr>
          <a:xfrm>
            <a:off x="751200" y="738625"/>
            <a:ext cx="5053500" cy="3800100"/>
          </a:xfrm>
          <a:prstGeom prst="rect">
            <a:avLst/>
          </a:prstGeom>
          <a:noFill/>
          <a:ln>
            <a:noFill/>
          </a:ln>
        </p:spPr>
        <p:txBody>
          <a:bodyPr spcFirstLastPara="1" wrap="square" lIns="91425" tIns="91425" rIns="91425" bIns="91425" anchor="ctr" anchorCtr="0">
            <a:noAutofit/>
          </a:bodyPr>
          <a:lstStyle/>
          <a:p>
            <a:pPr marL="0" lvl="0" indent="0" algn="just" rtl="0">
              <a:lnSpc>
                <a:spcPct val="100000"/>
              </a:lnSpc>
              <a:spcBef>
                <a:spcPts val="0"/>
              </a:spcBef>
              <a:spcAft>
                <a:spcPts val="0"/>
              </a:spcAft>
              <a:buSzPts val="3600"/>
              <a:buNone/>
            </a:pPr>
            <a:r>
              <a:rPr lang="es-419" sz="1400">
                <a:latin typeface="Calibri"/>
                <a:ea typeface="Calibri"/>
                <a:cs typeface="Calibri"/>
                <a:sym typeface="Calibri"/>
              </a:rPr>
              <a:t>Nos dice el DC 54:</a:t>
            </a:r>
            <a:r>
              <a:rPr lang="es-419" sz="1800">
                <a:latin typeface="Calibri"/>
                <a:ea typeface="Calibri"/>
                <a:cs typeface="Calibri"/>
                <a:sym typeface="Calibri"/>
              </a:rPr>
              <a:t> </a:t>
            </a:r>
            <a:r>
              <a:rPr lang="es-419" sz="1400" b="0" i="1">
                <a:solidFill>
                  <a:schemeClr val="lt1"/>
                </a:solidFill>
                <a:latin typeface="Calibri"/>
                <a:ea typeface="Calibri"/>
                <a:cs typeface="Calibri"/>
                <a:sym typeface="Calibri"/>
              </a:rPr>
              <a:t>En el tiempo de la nueva evangelización, la Iglesia desea que también en la catequesis se adopte este estilo de diálogo, de modo que el rostro del Hijo se haga más fácilmente visible, al igual que en el encuentro con la samaritana, Él se detiene a dialogar con cada persona para conducirla suavemente al descubrimiento del agua viva ( Jn 4, 5-42). </a:t>
            </a:r>
            <a:endParaRPr sz="1400" b="0" i="1">
              <a:solidFill>
                <a:schemeClr val="lt1"/>
              </a:solidFill>
              <a:latin typeface="Calibri"/>
              <a:ea typeface="Calibri"/>
              <a:cs typeface="Calibri"/>
              <a:sym typeface="Calibri"/>
            </a:endParaRPr>
          </a:p>
          <a:p>
            <a:pPr marL="0" lvl="0" indent="0" algn="just" rtl="0">
              <a:lnSpc>
                <a:spcPct val="100000"/>
              </a:lnSpc>
              <a:spcBef>
                <a:spcPts val="0"/>
              </a:spcBef>
              <a:spcAft>
                <a:spcPts val="0"/>
              </a:spcAft>
              <a:buSzPts val="3600"/>
              <a:buNone/>
            </a:pPr>
            <a:endParaRPr sz="1400" b="0" i="1">
              <a:solidFill>
                <a:schemeClr val="lt1"/>
              </a:solidFill>
              <a:latin typeface="Calibri"/>
              <a:ea typeface="Calibri"/>
              <a:cs typeface="Calibri"/>
              <a:sym typeface="Calibri"/>
            </a:endParaRPr>
          </a:p>
          <a:p>
            <a:pPr marL="0" lvl="0" indent="0" algn="just" rtl="0">
              <a:lnSpc>
                <a:spcPct val="100000"/>
              </a:lnSpc>
              <a:spcBef>
                <a:spcPts val="0"/>
              </a:spcBef>
              <a:spcAft>
                <a:spcPts val="0"/>
              </a:spcAft>
              <a:buSzPts val="3600"/>
              <a:buNone/>
            </a:pPr>
            <a:r>
              <a:rPr lang="es-419" sz="1400" b="0" i="1">
                <a:solidFill>
                  <a:schemeClr val="lt1"/>
                </a:solidFill>
                <a:latin typeface="Calibri"/>
                <a:ea typeface="Calibri"/>
                <a:cs typeface="Calibri"/>
                <a:sym typeface="Calibri"/>
              </a:rPr>
              <a:t>En este sentido, la catequesis eclesial es un auténtico laboratorio de diálogo, porque, en lo más profundo de cada persona, se encuentra con la vitalidad y a la vez complejidad de los deseos y búsquedas, las limitaciones e incluso los errores de la sociedad y las culturas de nuestro mundo. </a:t>
            </a:r>
            <a:endParaRPr sz="1400" b="0" i="1">
              <a:solidFill>
                <a:schemeClr val="lt1"/>
              </a:solidFill>
              <a:latin typeface="Calibri"/>
              <a:ea typeface="Calibri"/>
              <a:cs typeface="Calibri"/>
              <a:sym typeface="Calibri"/>
            </a:endParaRPr>
          </a:p>
          <a:p>
            <a:pPr marL="0" lvl="0" indent="0" algn="just" rtl="0">
              <a:lnSpc>
                <a:spcPct val="100000"/>
              </a:lnSpc>
              <a:spcBef>
                <a:spcPts val="0"/>
              </a:spcBef>
              <a:spcAft>
                <a:spcPts val="0"/>
              </a:spcAft>
              <a:buSzPts val="3600"/>
              <a:buNone/>
            </a:pPr>
            <a:endParaRPr sz="1400" b="0" i="1">
              <a:solidFill>
                <a:schemeClr val="lt1"/>
              </a:solidFill>
              <a:latin typeface="Calibri"/>
              <a:ea typeface="Calibri"/>
              <a:cs typeface="Calibri"/>
              <a:sym typeface="Calibri"/>
            </a:endParaRPr>
          </a:p>
          <a:p>
            <a:pPr marL="0" lvl="0" indent="0" algn="just" rtl="0">
              <a:lnSpc>
                <a:spcPct val="100000"/>
              </a:lnSpc>
              <a:spcBef>
                <a:spcPts val="0"/>
              </a:spcBef>
              <a:spcAft>
                <a:spcPts val="0"/>
              </a:spcAft>
              <a:buSzPts val="3600"/>
              <a:buNone/>
            </a:pPr>
            <a:r>
              <a:rPr lang="es-419" sz="1400" b="0" i="1">
                <a:solidFill>
                  <a:schemeClr val="lt1"/>
                </a:solidFill>
                <a:latin typeface="Calibri"/>
                <a:ea typeface="Calibri"/>
                <a:cs typeface="Calibri"/>
                <a:sym typeface="Calibri"/>
              </a:rPr>
              <a:t>Incluso para la catequesis, se trata, entonces, de adquirir un diálogo pastoral sin relativismos, que no negocia la propia identidad cristiana, sino que quiere alcanzar el corazón del otro, de los demás distintos a nosotros, y allí sembrar el Evangelio.</a:t>
            </a:r>
            <a:endParaRPr sz="1800">
              <a:solidFill>
                <a:schemeClr val="lt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48"/>
          <p:cNvPicPr preferRelativeResize="0"/>
          <p:nvPr/>
        </p:nvPicPr>
        <p:blipFill rotWithShape="1">
          <a:blip r:embed="rId3">
            <a:alphaModFix amt="90000"/>
          </a:blip>
          <a:srcRect l="12725" r="12725"/>
          <a:stretch/>
        </p:blipFill>
        <p:spPr>
          <a:xfrm>
            <a:off x="5520950" y="1070675"/>
            <a:ext cx="2967600" cy="2983200"/>
          </a:xfrm>
          <a:prstGeom prst="ellipse">
            <a:avLst/>
          </a:prstGeom>
          <a:noFill/>
          <a:ln>
            <a:noFill/>
          </a:ln>
        </p:spPr>
      </p:pic>
      <p:sp>
        <p:nvSpPr>
          <p:cNvPr id="647" name="Google Shape;647;p48"/>
          <p:cNvSpPr txBox="1">
            <a:spLocks noGrp="1"/>
          </p:cNvSpPr>
          <p:nvPr>
            <p:ph type="title"/>
          </p:nvPr>
        </p:nvSpPr>
        <p:spPr>
          <a:xfrm>
            <a:off x="339575" y="886350"/>
            <a:ext cx="4756200" cy="3386100"/>
          </a:xfrm>
          <a:prstGeom prst="rect">
            <a:avLst/>
          </a:prstGeom>
          <a:noFill/>
          <a:ln>
            <a:noFill/>
          </a:ln>
        </p:spPr>
        <p:txBody>
          <a:bodyPr spcFirstLastPara="1" wrap="square" lIns="91425" tIns="91425" rIns="91425" bIns="91425" anchor="ctr" anchorCtr="0">
            <a:normAutofit fontScale="90000"/>
          </a:bodyPr>
          <a:lstStyle/>
          <a:p>
            <a:pPr marL="0" lvl="0" indent="0" algn="just" rtl="0">
              <a:lnSpc>
                <a:spcPct val="109090"/>
              </a:lnSpc>
              <a:spcBef>
                <a:spcPts val="1200"/>
              </a:spcBef>
              <a:spcAft>
                <a:spcPts val="0"/>
              </a:spcAft>
              <a:buSzPct val="363636"/>
              <a:buNone/>
            </a:pPr>
            <a:endParaRPr sz="1100" b="0">
              <a:solidFill>
                <a:schemeClr val="dk1"/>
              </a:solidFill>
              <a:latin typeface="Calibri"/>
              <a:ea typeface="Calibri"/>
              <a:cs typeface="Calibri"/>
              <a:sym typeface="Calibri"/>
            </a:endParaRPr>
          </a:p>
          <a:p>
            <a:pPr marL="0" lvl="0" indent="0" algn="just" rtl="0">
              <a:lnSpc>
                <a:spcPct val="109090"/>
              </a:lnSpc>
              <a:spcBef>
                <a:spcPts val="1200"/>
              </a:spcBef>
              <a:spcAft>
                <a:spcPts val="0"/>
              </a:spcAft>
              <a:buSzPct val="363636"/>
              <a:buNone/>
            </a:pPr>
            <a:endParaRPr sz="1100" b="0">
              <a:solidFill>
                <a:schemeClr val="dk1"/>
              </a:solidFill>
              <a:latin typeface="Calibri"/>
              <a:ea typeface="Calibri"/>
              <a:cs typeface="Calibri"/>
              <a:sym typeface="Calibri"/>
            </a:endParaRPr>
          </a:p>
          <a:p>
            <a:pPr marL="0" lvl="0" indent="0" algn="just" rtl="0">
              <a:lnSpc>
                <a:spcPct val="109090"/>
              </a:lnSpc>
              <a:spcBef>
                <a:spcPts val="1200"/>
              </a:spcBef>
              <a:spcAft>
                <a:spcPts val="0"/>
              </a:spcAft>
              <a:buSzPct val="226501"/>
              <a:buNone/>
            </a:pPr>
            <a:endParaRPr sz="1766" b="0">
              <a:latin typeface="Calibri"/>
              <a:ea typeface="Calibri"/>
              <a:cs typeface="Calibri"/>
              <a:sym typeface="Calibri"/>
            </a:endParaRPr>
          </a:p>
          <a:p>
            <a:pPr marL="0" lvl="0" indent="0" algn="just" rtl="0">
              <a:lnSpc>
                <a:spcPct val="109090"/>
              </a:lnSpc>
              <a:spcBef>
                <a:spcPts val="1200"/>
              </a:spcBef>
              <a:spcAft>
                <a:spcPts val="0"/>
              </a:spcAft>
              <a:buSzPct val="226501"/>
              <a:buNone/>
            </a:pPr>
            <a:r>
              <a:rPr lang="es-419" sz="1766" b="0">
                <a:latin typeface="Calibri"/>
                <a:ea typeface="Calibri"/>
                <a:cs typeface="Calibri"/>
                <a:sym typeface="Calibri"/>
              </a:rPr>
              <a:t>La catequesis como laboratorio de diálogo es una práctica sinodal en la cual la común dignidad de los hijos de Dios se manifiesta con alegría y fraternidad atrayentes. </a:t>
            </a:r>
            <a:endParaRPr sz="1766" b="0">
              <a:latin typeface="Calibri"/>
              <a:ea typeface="Calibri"/>
              <a:cs typeface="Calibri"/>
              <a:sym typeface="Calibri"/>
            </a:endParaRPr>
          </a:p>
          <a:p>
            <a:pPr marL="0" lvl="0" indent="0" algn="just" rtl="0">
              <a:lnSpc>
                <a:spcPct val="109090"/>
              </a:lnSpc>
              <a:spcBef>
                <a:spcPts val="1200"/>
              </a:spcBef>
              <a:spcAft>
                <a:spcPts val="0"/>
              </a:spcAft>
              <a:buClr>
                <a:schemeClr val="dk1"/>
              </a:buClr>
              <a:buSzPct val="62264"/>
              <a:buFont typeface="Arial"/>
              <a:buNone/>
            </a:pPr>
            <a:r>
              <a:rPr lang="es-419" sz="1766" b="0">
                <a:latin typeface="Calibri"/>
                <a:ea typeface="Calibri"/>
                <a:cs typeface="Calibri"/>
                <a:sym typeface="Calibri"/>
              </a:rPr>
              <a:t>Ese pequeño rebaño, que es el grupo de catequesis, tiene un pastor catequista que no está arriba, sino en el medio y, a lo largo del camino, favorece  con la gracia de Dios</a:t>
            </a:r>
            <a:r>
              <a:rPr lang="es-419" sz="1766" b="0" i="1">
                <a:latin typeface="Calibri"/>
                <a:ea typeface="Calibri"/>
                <a:cs typeface="Calibri"/>
                <a:sym typeface="Calibri"/>
              </a:rPr>
              <a:t> </a:t>
            </a:r>
            <a:r>
              <a:rPr lang="es-419" sz="1766" b="0">
                <a:latin typeface="Calibri"/>
                <a:ea typeface="Calibri"/>
                <a:cs typeface="Calibri"/>
                <a:sym typeface="Calibri"/>
              </a:rPr>
              <a:t>muchos </a:t>
            </a:r>
            <a:r>
              <a:rPr lang="es-419" sz="1766" b="0" i="1">
                <a:latin typeface="Calibri"/>
                <a:ea typeface="Calibri"/>
                <a:cs typeface="Calibri"/>
                <a:sym typeface="Calibri"/>
              </a:rPr>
              <a:t> momentos cruciales y preciosos para poder descubrir cómo todos, por el bautismo, compartimos la dignidad y la vocación común de participar en la vida de la Iglesia,</a:t>
            </a:r>
            <a:r>
              <a:rPr lang="es-419" sz="1766" b="0">
                <a:latin typeface="Calibri"/>
                <a:ea typeface="Calibri"/>
                <a:cs typeface="Calibri"/>
                <a:sym typeface="Calibri"/>
              </a:rPr>
              <a:t>verdadero pueblo pastoral llamado a la misión.</a:t>
            </a:r>
            <a:endParaRPr sz="1766" b="0">
              <a:latin typeface="Calibri"/>
              <a:ea typeface="Calibri"/>
              <a:cs typeface="Calibri"/>
              <a:sym typeface="Calibri"/>
            </a:endParaRPr>
          </a:p>
          <a:p>
            <a:pPr marL="0" lvl="0" indent="0" algn="just" rtl="0">
              <a:lnSpc>
                <a:spcPct val="115000"/>
              </a:lnSpc>
              <a:spcBef>
                <a:spcPts val="1200"/>
              </a:spcBef>
              <a:spcAft>
                <a:spcPts val="0"/>
              </a:spcAft>
              <a:buClr>
                <a:schemeClr val="dk1"/>
              </a:buClr>
              <a:buSzPct val="100000"/>
              <a:buFont typeface="Arial"/>
              <a:buNone/>
            </a:pPr>
            <a:r>
              <a:rPr lang="es-419" sz="1100" b="0" i="1">
                <a:solidFill>
                  <a:schemeClr val="dk1"/>
                </a:solidFill>
                <a:latin typeface="Calibri"/>
                <a:ea typeface="Calibri"/>
                <a:cs typeface="Calibri"/>
                <a:sym typeface="Calibri"/>
              </a:rPr>
              <a:t> </a:t>
            </a:r>
            <a:endParaRPr sz="1100" b="0" i="1">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ct val="100000"/>
              <a:buFont typeface="Arial"/>
              <a:buNone/>
            </a:pPr>
            <a:endParaRPr sz="1100" b="0">
              <a:solidFill>
                <a:schemeClr val="dk1"/>
              </a:solidFill>
            </a:endParaRPr>
          </a:p>
          <a:p>
            <a:pPr marL="0" lvl="0" indent="0" algn="l" rtl="0">
              <a:lnSpc>
                <a:spcPct val="100000"/>
              </a:lnSpc>
              <a:spcBef>
                <a:spcPts val="0"/>
              </a:spcBef>
              <a:spcAft>
                <a:spcPts val="0"/>
              </a:spcAft>
              <a:buClr>
                <a:schemeClr val="dk1"/>
              </a:buClr>
              <a:buSzPct val="100000"/>
              <a:buFont typeface="Arial"/>
              <a:buNone/>
            </a:pPr>
            <a:endParaRPr sz="1100" b="0">
              <a:solidFill>
                <a:schemeClr val="dk1"/>
              </a:solidFill>
            </a:endParaRPr>
          </a:p>
          <a:p>
            <a:pPr marL="0" lvl="0" indent="0" algn="l" rtl="0">
              <a:lnSpc>
                <a:spcPct val="115000"/>
              </a:lnSpc>
              <a:spcBef>
                <a:spcPts val="1200"/>
              </a:spcBef>
              <a:spcAft>
                <a:spcPts val="0"/>
              </a:spcAft>
              <a:buClr>
                <a:schemeClr val="dk1"/>
              </a:buClr>
              <a:buSzPct val="100000"/>
              <a:buFont typeface="Arial"/>
              <a:buNone/>
            </a:pPr>
            <a:endParaRPr sz="1100" b="0">
              <a:solidFill>
                <a:schemeClr val="dk1"/>
              </a:solidFill>
            </a:endParaRPr>
          </a:p>
          <a:p>
            <a:pPr marL="0" lvl="0" indent="0" algn="l" rtl="0">
              <a:lnSpc>
                <a:spcPct val="100000"/>
              </a:lnSpc>
              <a:spcBef>
                <a:spcPts val="1200"/>
              </a:spcBef>
              <a:spcAft>
                <a:spcPts val="0"/>
              </a:spcAft>
              <a:buSzPct val="111111"/>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
          <p:cNvSpPr txBox="1">
            <a:spLocks noGrp="1"/>
          </p:cNvSpPr>
          <p:nvPr>
            <p:ph type="ctrTitle"/>
          </p:nvPr>
        </p:nvSpPr>
        <p:spPr>
          <a:xfrm>
            <a:off x="1130100" y="1208650"/>
            <a:ext cx="6883800" cy="3504900"/>
          </a:xfrm>
          <a:prstGeom prst="rect">
            <a:avLst/>
          </a:prstGeom>
          <a:solidFill>
            <a:srgbClr val="38761D"/>
          </a:solidFill>
          <a:ln>
            <a:noFill/>
          </a:ln>
        </p:spPr>
        <p:txBody>
          <a:bodyPr spcFirstLastPara="1" wrap="square" lIns="91425" tIns="91425" rIns="91425" bIns="91425" anchor="t" anchorCtr="0">
            <a:normAutofit fontScale="90000"/>
          </a:bodyPr>
          <a:lstStyle/>
          <a:p>
            <a:pPr marL="0" lvl="0" indent="0" algn="just" rtl="0">
              <a:lnSpc>
                <a:spcPct val="109090"/>
              </a:lnSpc>
              <a:spcBef>
                <a:spcPts val="1200"/>
              </a:spcBef>
              <a:spcAft>
                <a:spcPts val="0"/>
              </a:spcAft>
              <a:buSzPts val="4200"/>
              <a:buNone/>
            </a:pPr>
            <a:endParaRPr sz="1100" b="0">
              <a:solidFill>
                <a:srgbClr val="000000"/>
              </a:solidFill>
              <a:highlight>
                <a:srgbClr val="FFFFFF"/>
              </a:highlight>
              <a:latin typeface="Calibri"/>
              <a:ea typeface="Calibri"/>
              <a:cs typeface="Calibri"/>
              <a:sym typeface="Calibri"/>
            </a:endParaRPr>
          </a:p>
          <a:p>
            <a:pPr marL="0" lvl="0" indent="0" algn="ctr" rtl="0">
              <a:lnSpc>
                <a:spcPct val="109090"/>
              </a:lnSpc>
              <a:spcBef>
                <a:spcPts val="1200"/>
              </a:spcBef>
              <a:spcAft>
                <a:spcPts val="0"/>
              </a:spcAft>
              <a:buSzPct val="264251"/>
              <a:buNone/>
            </a:pPr>
            <a:r>
              <a:rPr lang="es-419" sz="1766" b="0">
                <a:solidFill>
                  <a:schemeClr val="lt1"/>
                </a:solidFill>
                <a:latin typeface="Calibri"/>
                <a:ea typeface="Calibri"/>
                <a:cs typeface="Calibri"/>
                <a:sym typeface="Calibri"/>
              </a:rPr>
              <a:t> Se trata de un dinamismo en el cual el Espíritu va enlazando certezas y mociones que se plasman en las enseñanzas de los pastores y, sobre todo, en la vida misma de la Iglesia: generaciones de laicos y de laicas que han entregado su vida en respuesta a un llamado.</a:t>
            </a:r>
            <a:endParaRPr sz="1766" b="0">
              <a:solidFill>
                <a:schemeClr val="lt1"/>
              </a:solidFill>
              <a:latin typeface="Calibri"/>
              <a:ea typeface="Calibri"/>
              <a:cs typeface="Calibri"/>
              <a:sym typeface="Calibri"/>
            </a:endParaRPr>
          </a:p>
          <a:p>
            <a:pPr marL="0" lvl="0" indent="0" algn="l" rtl="0">
              <a:lnSpc>
                <a:spcPct val="115000"/>
              </a:lnSpc>
              <a:spcBef>
                <a:spcPts val="1200"/>
              </a:spcBef>
              <a:spcAft>
                <a:spcPts val="0"/>
              </a:spcAft>
              <a:buSzPts val="4200"/>
              <a:buNone/>
            </a:pPr>
            <a:endParaRPr sz="1100" b="0">
              <a:solidFill>
                <a:srgbClr val="000000"/>
              </a:solidFill>
              <a:latin typeface="Arial"/>
              <a:ea typeface="Arial"/>
              <a:cs typeface="Arial"/>
              <a:sym typeface="Arial"/>
            </a:endParaRPr>
          </a:p>
          <a:p>
            <a:pPr marL="0" lvl="0" indent="0" algn="ctr" rtl="0">
              <a:lnSpc>
                <a:spcPct val="100000"/>
              </a:lnSpc>
              <a:spcBef>
                <a:spcPts val="0"/>
              </a:spcBef>
              <a:spcAft>
                <a:spcPts val="0"/>
              </a:spcAft>
              <a:buSzPts val="4200"/>
              <a:buNone/>
            </a:pPr>
            <a:endParaRPr sz="1100" b="0">
              <a:solidFill>
                <a:srgbClr val="000000"/>
              </a:solidFill>
              <a:latin typeface="Arial"/>
              <a:ea typeface="Arial"/>
              <a:cs typeface="Arial"/>
              <a:sym typeface="Arial"/>
            </a:endParaRPr>
          </a:p>
          <a:p>
            <a:pPr marL="0" lvl="0" indent="0" algn="just" rtl="0">
              <a:lnSpc>
                <a:spcPct val="115000"/>
              </a:lnSpc>
              <a:spcBef>
                <a:spcPts val="1200"/>
              </a:spcBef>
              <a:spcAft>
                <a:spcPts val="0"/>
              </a:spcAft>
              <a:buSzPts val="4200"/>
              <a:buNone/>
            </a:pPr>
            <a:endParaRPr sz="1100" b="0">
              <a:solidFill>
                <a:srgbClr val="000000"/>
              </a:solidFill>
              <a:latin typeface="Arial"/>
              <a:ea typeface="Arial"/>
              <a:cs typeface="Arial"/>
              <a:sym typeface="Arial"/>
            </a:endParaRPr>
          </a:p>
          <a:p>
            <a:pPr marL="0" lvl="0" indent="0" algn="just" rtl="0">
              <a:lnSpc>
                <a:spcPct val="115000"/>
              </a:lnSpc>
              <a:spcBef>
                <a:spcPts val="1200"/>
              </a:spcBef>
              <a:spcAft>
                <a:spcPts val="0"/>
              </a:spcAft>
              <a:buSzPts val="4200"/>
              <a:buNone/>
            </a:pPr>
            <a:r>
              <a:rPr lang="es-419" sz="1100" b="0">
                <a:solidFill>
                  <a:srgbClr val="000000"/>
                </a:solidFill>
                <a:latin typeface="Arial"/>
                <a:ea typeface="Arial"/>
                <a:cs typeface="Arial"/>
                <a:sym typeface="Arial"/>
              </a:rPr>
              <a:t> </a:t>
            </a:r>
            <a:endParaRPr sz="1100" b="0">
              <a:solidFill>
                <a:srgbClr val="000000"/>
              </a:solidFill>
              <a:latin typeface="Arial"/>
              <a:ea typeface="Arial"/>
              <a:cs typeface="Arial"/>
              <a:sym typeface="Arial"/>
            </a:endParaRPr>
          </a:p>
          <a:p>
            <a:pPr marL="0" lvl="0" indent="0" algn="ctr" rtl="0">
              <a:lnSpc>
                <a:spcPct val="100000"/>
              </a:lnSpc>
              <a:spcBef>
                <a:spcPts val="1200"/>
              </a:spcBef>
              <a:spcAft>
                <a:spcPts val="0"/>
              </a:spcAft>
              <a:buSzPct val="111111"/>
              <a:buNone/>
            </a:pPr>
            <a:endParaRPr/>
          </a:p>
        </p:txBody>
      </p:sp>
      <p:pic>
        <p:nvPicPr>
          <p:cNvPr id="421" name="Google Shape;421;p5"/>
          <p:cNvPicPr preferRelativeResize="0"/>
          <p:nvPr/>
        </p:nvPicPr>
        <p:blipFill rotWithShape="1">
          <a:blip r:embed="rId3">
            <a:alphaModFix/>
          </a:blip>
          <a:srcRect/>
          <a:stretch/>
        </p:blipFill>
        <p:spPr>
          <a:xfrm>
            <a:off x="2779900" y="2806775"/>
            <a:ext cx="3746826" cy="17726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6"/>
          <p:cNvSpPr txBox="1">
            <a:spLocks noGrp="1"/>
          </p:cNvSpPr>
          <p:nvPr>
            <p:ph type="title"/>
          </p:nvPr>
        </p:nvSpPr>
        <p:spPr>
          <a:xfrm>
            <a:off x="2779900" y="1662150"/>
            <a:ext cx="3545400" cy="2219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s-419" sz="1700" b="0">
                <a:solidFill>
                  <a:srgbClr val="000000"/>
                </a:solidFill>
                <a:latin typeface="Calibri"/>
                <a:ea typeface="Calibri"/>
                <a:cs typeface="Calibri"/>
                <a:sym typeface="Calibri"/>
              </a:rPr>
              <a:t>El Pontificado de Francisco significó un nuevo tiempo de conversión para la Iglesia, un verdadero kairós para abandonar el “siempre se hizo así”  y  una oportunidad de renovada fidelidad a los tiempos actuales y al Evangelio. Un tiempo de acontecimientos y de transformaciones profundas (esperadas por algunos y resistidas por otros). </a:t>
            </a:r>
            <a:endParaRPr sz="45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7"/>
          <p:cNvSpPr txBox="1">
            <a:spLocks noGrp="1"/>
          </p:cNvSpPr>
          <p:nvPr>
            <p:ph type="title"/>
          </p:nvPr>
        </p:nvSpPr>
        <p:spPr>
          <a:xfrm>
            <a:off x="490250" y="631175"/>
            <a:ext cx="7903200" cy="1320900"/>
          </a:xfrm>
          <a:prstGeom prst="rect">
            <a:avLst/>
          </a:prstGeom>
          <a:noFill/>
          <a:ln>
            <a:noFill/>
          </a:ln>
        </p:spPr>
        <p:txBody>
          <a:bodyPr spcFirstLastPara="1" wrap="square" lIns="91425" tIns="91425" rIns="91425" bIns="91425" anchor="ctr" anchorCtr="0">
            <a:noAutofit/>
          </a:bodyPr>
          <a:lstStyle/>
          <a:p>
            <a:pPr marL="0" lvl="0" indent="0" algn="just" rtl="0">
              <a:lnSpc>
                <a:spcPct val="100000"/>
              </a:lnSpc>
              <a:spcBef>
                <a:spcPts val="0"/>
              </a:spcBef>
              <a:spcAft>
                <a:spcPts val="0"/>
              </a:spcAft>
              <a:buSzPts val="990"/>
              <a:buNone/>
            </a:pPr>
            <a:endParaRPr sz="2110" b="0">
              <a:solidFill>
                <a:schemeClr val="lt1"/>
              </a:solidFill>
              <a:latin typeface="Calibri"/>
              <a:ea typeface="Calibri"/>
              <a:cs typeface="Calibri"/>
              <a:sym typeface="Calibri"/>
            </a:endParaRPr>
          </a:p>
          <a:p>
            <a:pPr marL="0" lvl="0" indent="0" algn="just" rtl="0">
              <a:lnSpc>
                <a:spcPct val="100000"/>
              </a:lnSpc>
              <a:spcBef>
                <a:spcPts val="0"/>
              </a:spcBef>
              <a:spcAft>
                <a:spcPts val="0"/>
              </a:spcAft>
              <a:buSzPts val="990"/>
              <a:buNone/>
            </a:pPr>
            <a:endParaRPr sz="2110" b="0">
              <a:solidFill>
                <a:schemeClr val="lt1"/>
              </a:solidFill>
              <a:latin typeface="Calibri"/>
              <a:ea typeface="Calibri"/>
              <a:cs typeface="Calibri"/>
              <a:sym typeface="Calibri"/>
            </a:endParaRPr>
          </a:p>
          <a:p>
            <a:pPr marL="0" lvl="0" indent="0" algn="just" rtl="0">
              <a:lnSpc>
                <a:spcPct val="100000"/>
              </a:lnSpc>
              <a:spcBef>
                <a:spcPts val="0"/>
              </a:spcBef>
              <a:spcAft>
                <a:spcPts val="0"/>
              </a:spcAft>
              <a:buSzPts val="990"/>
              <a:buNone/>
            </a:pPr>
            <a:endParaRPr sz="2110" b="0">
              <a:solidFill>
                <a:schemeClr val="lt1"/>
              </a:solidFill>
              <a:latin typeface="Calibri"/>
              <a:ea typeface="Calibri"/>
              <a:cs typeface="Calibri"/>
              <a:sym typeface="Calibri"/>
            </a:endParaRPr>
          </a:p>
          <a:p>
            <a:pPr marL="0" lvl="0" indent="0" algn="just" rtl="0">
              <a:lnSpc>
                <a:spcPct val="100000"/>
              </a:lnSpc>
              <a:spcBef>
                <a:spcPts val="0"/>
              </a:spcBef>
              <a:spcAft>
                <a:spcPts val="0"/>
              </a:spcAft>
              <a:buSzPts val="990"/>
              <a:buNone/>
            </a:pPr>
            <a:endParaRPr sz="2110" b="0">
              <a:solidFill>
                <a:schemeClr val="lt1"/>
              </a:solidFill>
              <a:latin typeface="Calibri"/>
              <a:ea typeface="Calibri"/>
              <a:cs typeface="Calibri"/>
              <a:sym typeface="Calibri"/>
            </a:endParaRPr>
          </a:p>
          <a:p>
            <a:pPr marL="0" lvl="0" indent="0" algn="just" rtl="0">
              <a:lnSpc>
                <a:spcPct val="100000"/>
              </a:lnSpc>
              <a:spcBef>
                <a:spcPts val="0"/>
              </a:spcBef>
              <a:spcAft>
                <a:spcPts val="0"/>
              </a:spcAft>
              <a:buSzPts val="990"/>
              <a:buNone/>
            </a:pPr>
            <a:endParaRPr sz="2110" b="0">
              <a:solidFill>
                <a:schemeClr val="lt1"/>
              </a:solidFill>
              <a:latin typeface="Calibri"/>
              <a:ea typeface="Calibri"/>
              <a:cs typeface="Calibri"/>
              <a:sym typeface="Calibri"/>
            </a:endParaRPr>
          </a:p>
          <a:p>
            <a:pPr marL="0" lvl="0" indent="0" algn="just" rtl="0">
              <a:lnSpc>
                <a:spcPct val="100000"/>
              </a:lnSpc>
              <a:spcBef>
                <a:spcPts val="0"/>
              </a:spcBef>
              <a:spcAft>
                <a:spcPts val="0"/>
              </a:spcAft>
              <a:buSzPts val="990"/>
              <a:buNone/>
            </a:pPr>
            <a:endParaRPr sz="2110" b="0">
              <a:solidFill>
                <a:schemeClr val="lt1"/>
              </a:solidFill>
              <a:latin typeface="Calibri"/>
              <a:ea typeface="Calibri"/>
              <a:cs typeface="Calibri"/>
              <a:sym typeface="Calibri"/>
            </a:endParaRPr>
          </a:p>
          <a:p>
            <a:pPr marL="0" lvl="0" indent="0" algn="just" rtl="0">
              <a:lnSpc>
                <a:spcPct val="100000"/>
              </a:lnSpc>
              <a:spcBef>
                <a:spcPts val="0"/>
              </a:spcBef>
              <a:spcAft>
                <a:spcPts val="0"/>
              </a:spcAft>
              <a:buSzPts val="990"/>
              <a:buNone/>
            </a:pPr>
            <a:endParaRPr sz="2110" b="0">
              <a:solidFill>
                <a:schemeClr val="lt1"/>
              </a:solidFill>
              <a:latin typeface="Calibri"/>
              <a:ea typeface="Calibri"/>
              <a:cs typeface="Calibri"/>
              <a:sym typeface="Calibri"/>
            </a:endParaRPr>
          </a:p>
          <a:p>
            <a:pPr marL="0" lvl="0" indent="0" algn="just" rtl="0">
              <a:lnSpc>
                <a:spcPct val="100000"/>
              </a:lnSpc>
              <a:spcBef>
                <a:spcPts val="0"/>
              </a:spcBef>
              <a:spcAft>
                <a:spcPts val="0"/>
              </a:spcAft>
              <a:buSzPts val="990"/>
              <a:buNone/>
            </a:pPr>
            <a:endParaRPr sz="2110" b="0">
              <a:solidFill>
                <a:schemeClr val="lt1"/>
              </a:solidFill>
              <a:latin typeface="Calibri"/>
              <a:ea typeface="Calibri"/>
              <a:cs typeface="Calibri"/>
              <a:sym typeface="Calibri"/>
            </a:endParaRPr>
          </a:p>
          <a:p>
            <a:pPr marL="0" lvl="0" indent="0" algn="just" rtl="0">
              <a:lnSpc>
                <a:spcPct val="100000"/>
              </a:lnSpc>
              <a:spcBef>
                <a:spcPts val="0"/>
              </a:spcBef>
              <a:spcAft>
                <a:spcPts val="0"/>
              </a:spcAft>
              <a:buSzPts val="990"/>
              <a:buNone/>
            </a:pPr>
            <a:endParaRPr sz="2110" b="0">
              <a:solidFill>
                <a:schemeClr val="lt1"/>
              </a:solidFill>
              <a:latin typeface="Calibri"/>
              <a:ea typeface="Calibri"/>
              <a:cs typeface="Calibri"/>
              <a:sym typeface="Calibri"/>
            </a:endParaRPr>
          </a:p>
          <a:p>
            <a:pPr marL="0" lvl="0" indent="0" algn="just" rtl="0">
              <a:lnSpc>
                <a:spcPct val="100000"/>
              </a:lnSpc>
              <a:spcBef>
                <a:spcPts val="0"/>
              </a:spcBef>
              <a:spcAft>
                <a:spcPts val="0"/>
              </a:spcAft>
              <a:buSzPts val="990"/>
              <a:buNone/>
            </a:pPr>
            <a:endParaRPr sz="2110" b="0">
              <a:solidFill>
                <a:schemeClr val="lt1"/>
              </a:solidFill>
              <a:latin typeface="Calibri"/>
              <a:ea typeface="Calibri"/>
              <a:cs typeface="Calibri"/>
              <a:sym typeface="Calibri"/>
            </a:endParaRPr>
          </a:p>
          <a:p>
            <a:pPr marL="0" lvl="0" indent="0" algn="just" rtl="0">
              <a:lnSpc>
                <a:spcPct val="100000"/>
              </a:lnSpc>
              <a:spcBef>
                <a:spcPts val="0"/>
              </a:spcBef>
              <a:spcAft>
                <a:spcPts val="0"/>
              </a:spcAft>
              <a:buSzPts val="990"/>
              <a:buNone/>
            </a:pPr>
            <a:endParaRPr sz="2110" b="0">
              <a:solidFill>
                <a:schemeClr val="lt1"/>
              </a:solidFill>
              <a:latin typeface="Calibri"/>
              <a:ea typeface="Calibri"/>
              <a:cs typeface="Calibri"/>
              <a:sym typeface="Calibri"/>
            </a:endParaRPr>
          </a:p>
          <a:p>
            <a:pPr marL="0" lvl="0" indent="0" algn="just" rtl="0">
              <a:lnSpc>
                <a:spcPct val="100000"/>
              </a:lnSpc>
              <a:spcBef>
                <a:spcPts val="0"/>
              </a:spcBef>
              <a:spcAft>
                <a:spcPts val="0"/>
              </a:spcAft>
              <a:buSzPts val="990"/>
              <a:buNone/>
            </a:pPr>
            <a:endParaRPr sz="2110" b="0">
              <a:solidFill>
                <a:schemeClr val="lt1"/>
              </a:solidFill>
              <a:latin typeface="Calibri"/>
              <a:ea typeface="Calibri"/>
              <a:cs typeface="Calibri"/>
              <a:sym typeface="Calibri"/>
            </a:endParaRPr>
          </a:p>
          <a:p>
            <a:pPr marL="0" lvl="0" indent="0" algn="just" rtl="0">
              <a:lnSpc>
                <a:spcPct val="100000"/>
              </a:lnSpc>
              <a:spcBef>
                <a:spcPts val="0"/>
              </a:spcBef>
              <a:spcAft>
                <a:spcPts val="0"/>
              </a:spcAft>
              <a:buSzPts val="990"/>
              <a:buNone/>
            </a:pPr>
            <a:endParaRPr sz="2110" b="0">
              <a:solidFill>
                <a:schemeClr val="lt1"/>
              </a:solidFill>
              <a:latin typeface="Calibri"/>
              <a:ea typeface="Calibri"/>
              <a:cs typeface="Calibri"/>
              <a:sym typeface="Calibri"/>
            </a:endParaRPr>
          </a:p>
          <a:p>
            <a:pPr marL="0" lvl="0" indent="0" algn="just" rtl="0">
              <a:lnSpc>
                <a:spcPct val="100000"/>
              </a:lnSpc>
              <a:spcBef>
                <a:spcPts val="0"/>
              </a:spcBef>
              <a:spcAft>
                <a:spcPts val="0"/>
              </a:spcAft>
              <a:buSzPts val="990"/>
              <a:buNone/>
            </a:pPr>
            <a:r>
              <a:rPr lang="es-419" sz="2110" b="0">
                <a:solidFill>
                  <a:schemeClr val="lt1"/>
                </a:solidFill>
                <a:latin typeface="Calibri"/>
                <a:ea typeface="Calibri"/>
                <a:cs typeface="Calibri"/>
                <a:sym typeface="Calibri"/>
              </a:rPr>
              <a:t>A título de ejemplo, mencionamos la Carta Apostólica en forma de Motu Proprio </a:t>
            </a:r>
            <a:r>
              <a:rPr lang="es-419" sz="2110" b="0" i="1">
                <a:solidFill>
                  <a:schemeClr val="lt1"/>
                </a:solidFill>
                <a:latin typeface="Calibri"/>
                <a:ea typeface="Calibri"/>
                <a:cs typeface="Calibri"/>
                <a:sym typeface="Calibri"/>
              </a:rPr>
              <a:t>Spiritus domini</a:t>
            </a:r>
            <a:r>
              <a:rPr lang="es-419" sz="2110" b="0">
                <a:solidFill>
                  <a:schemeClr val="lt1"/>
                </a:solidFill>
                <a:latin typeface="Calibri"/>
                <a:ea typeface="Calibri"/>
                <a:cs typeface="Calibri"/>
                <a:sym typeface="Calibri"/>
              </a:rPr>
              <a:t>. Aquí se estableció la modificación del can. 230 § 1 del Código de Derecho Canónico acerca del acceso de las personas del sexo femenino al ministerio instituido del Lectorado y del Acolitado.</a:t>
            </a:r>
            <a:endParaRPr sz="5350">
              <a:solidFill>
                <a:schemeClr val="lt1"/>
              </a:solidFill>
            </a:endParaRPr>
          </a:p>
        </p:txBody>
      </p:sp>
      <p:pic>
        <p:nvPicPr>
          <p:cNvPr id="432" name="Google Shape;432;p7"/>
          <p:cNvPicPr preferRelativeResize="0"/>
          <p:nvPr/>
        </p:nvPicPr>
        <p:blipFill rotWithShape="1">
          <a:blip r:embed="rId3">
            <a:alphaModFix/>
          </a:blip>
          <a:srcRect/>
          <a:stretch/>
        </p:blipFill>
        <p:spPr>
          <a:xfrm>
            <a:off x="2529400" y="352425"/>
            <a:ext cx="3333750" cy="2219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8"/>
          <p:cNvSpPr txBox="1">
            <a:spLocks noGrp="1"/>
          </p:cNvSpPr>
          <p:nvPr>
            <p:ph type="title"/>
          </p:nvPr>
        </p:nvSpPr>
        <p:spPr>
          <a:xfrm>
            <a:off x="684900" y="754675"/>
            <a:ext cx="8273700" cy="3626700"/>
          </a:xfrm>
          <a:prstGeom prst="rect">
            <a:avLst/>
          </a:prstGeom>
          <a:noFill/>
          <a:ln>
            <a:noFill/>
          </a:ln>
        </p:spPr>
        <p:txBody>
          <a:bodyPr spcFirstLastPara="1" wrap="square" lIns="91425" tIns="91425" rIns="91425" bIns="91425" anchor="b" anchorCtr="0">
            <a:normAutofit fontScale="90000"/>
          </a:bodyPr>
          <a:lstStyle/>
          <a:p>
            <a:pPr marL="0" lvl="0" indent="0" algn="just" rtl="0">
              <a:lnSpc>
                <a:spcPct val="109090"/>
              </a:lnSpc>
              <a:spcBef>
                <a:spcPts val="1200"/>
              </a:spcBef>
              <a:spcAft>
                <a:spcPts val="0"/>
              </a:spcAft>
              <a:buSzPct val="169728"/>
              <a:buNone/>
            </a:pPr>
            <a:r>
              <a:rPr lang="es-419" sz="1833">
                <a:solidFill>
                  <a:srgbClr val="38761D"/>
                </a:solidFill>
                <a:latin typeface="Calibri"/>
                <a:ea typeface="Calibri"/>
                <a:cs typeface="Calibri"/>
                <a:sym typeface="Calibri"/>
              </a:rPr>
              <a:t>Pocos meses después, el 10 de mayo de 2021, la Santa Sede publicó otra Carta Apostólica en forma de Motu Proprio, </a:t>
            </a:r>
            <a:r>
              <a:rPr lang="es-419" sz="1833" i="1">
                <a:solidFill>
                  <a:srgbClr val="38761D"/>
                </a:solidFill>
                <a:latin typeface="Calibri"/>
                <a:ea typeface="Calibri"/>
                <a:cs typeface="Calibri"/>
                <a:sym typeface="Calibri"/>
              </a:rPr>
              <a:t>Antiquum ministerium </a:t>
            </a:r>
            <a:r>
              <a:rPr lang="es-419" sz="1833">
                <a:solidFill>
                  <a:srgbClr val="38761D"/>
                </a:solidFill>
                <a:latin typeface="Calibri"/>
                <a:ea typeface="Calibri"/>
                <a:cs typeface="Calibri"/>
                <a:sym typeface="Calibri"/>
              </a:rPr>
              <a:t>(AM). A través de ella Francisco instituyó el ministerio del catequista.</a:t>
            </a:r>
            <a:r>
              <a:rPr lang="es-419" sz="1833" i="1">
                <a:solidFill>
                  <a:srgbClr val="38761D"/>
                </a:solidFill>
                <a:latin typeface="Calibri"/>
                <a:ea typeface="Calibri"/>
                <a:cs typeface="Calibri"/>
                <a:sym typeface="Calibri"/>
              </a:rPr>
              <a:t> </a:t>
            </a:r>
            <a:r>
              <a:rPr lang="es-419" sz="1833">
                <a:solidFill>
                  <a:srgbClr val="38761D"/>
                </a:solidFill>
                <a:latin typeface="Calibri"/>
                <a:ea typeface="Calibri"/>
                <a:cs typeface="Calibri"/>
                <a:sym typeface="Calibri"/>
              </a:rPr>
              <a:t>El 1º de enero del 2022 entró en vigencia el ritual aprobado en la  </a:t>
            </a:r>
            <a:r>
              <a:rPr lang="es-419" sz="1833" i="1">
                <a:solidFill>
                  <a:srgbClr val="38761D"/>
                </a:solidFill>
                <a:latin typeface="Calibri"/>
                <a:ea typeface="Calibri"/>
                <a:cs typeface="Calibri"/>
                <a:sym typeface="Calibri"/>
              </a:rPr>
              <a:t>Editio Typica</a:t>
            </a:r>
            <a:r>
              <a:rPr lang="es-419" sz="1833">
                <a:solidFill>
                  <a:srgbClr val="38761D"/>
                </a:solidFill>
                <a:latin typeface="Calibri"/>
                <a:ea typeface="Calibri"/>
                <a:cs typeface="Calibri"/>
                <a:sym typeface="Calibri"/>
              </a:rPr>
              <a:t>”.  </a:t>
            </a:r>
            <a:endParaRPr sz="1833">
              <a:solidFill>
                <a:srgbClr val="38761D"/>
              </a:solidFill>
              <a:latin typeface="Calibri"/>
              <a:ea typeface="Calibri"/>
              <a:cs typeface="Calibri"/>
              <a:sym typeface="Calibri"/>
            </a:endParaRPr>
          </a:p>
          <a:p>
            <a:pPr marL="0" lvl="0" indent="0" algn="just" rtl="0">
              <a:lnSpc>
                <a:spcPct val="109090"/>
              </a:lnSpc>
              <a:spcBef>
                <a:spcPts val="1200"/>
              </a:spcBef>
              <a:spcAft>
                <a:spcPts val="0"/>
              </a:spcAft>
              <a:buSzPct val="169728"/>
              <a:buNone/>
            </a:pPr>
            <a:r>
              <a:rPr lang="es-419" sz="1833">
                <a:solidFill>
                  <a:srgbClr val="38761D"/>
                </a:solidFill>
                <a:latin typeface="Calibri"/>
                <a:ea typeface="Calibri"/>
                <a:cs typeface="Calibri"/>
                <a:sym typeface="Calibri"/>
              </a:rPr>
              <a:t> </a:t>
            </a:r>
            <a:endParaRPr sz="1833">
              <a:solidFill>
                <a:srgbClr val="38761D"/>
              </a:solidFill>
              <a:latin typeface="Calibri"/>
              <a:ea typeface="Calibri"/>
              <a:cs typeface="Calibri"/>
              <a:sym typeface="Calibri"/>
            </a:endParaRPr>
          </a:p>
          <a:p>
            <a:pPr marL="0" lvl="0" indent="0" algn="just" rtl="0">
              <a:lnSpc>
                <a:spcPct val="109090"/>
              </a:lnSpc>
              <a:spcBef>
                <a:spcPts val="1200"/>
              </a:spcBef>
              <a:spcAft>
                <a:spcPts val="0"/>
              </a:spcAft>
              <a:buSzPct val="169728"/>
              <a:buNone/>
            </a:pPr>
            <a:r>
              <a:rPr lang="es-419" sz="1833">
                <a:solidFill>
                  <a:srgbClr val="38761D"/>
                </a:solidFill>
                <a:latin typeface="Calibri"/>
                <a:ea typeface="Calibri"/>
                <a:cs typeface="Calibri"/>
                <a:sym typeface="Calibri"/>
              </a:rPr>
              <a:t>Finalmente, el 19 de marzo de 2022 se promulgó la Constitución Apostólica </a:t>
            </a:r>
            <a:r>
              <a:rPr lang="es-419" sz="1833" i="1">
                <a:solidFill>
                  <a:srgbClr val="38761D"/>
                </a:solidFill>
                <a:latin typeface="Calibri"/>
                <a:ea typeface="Calibri"/>
                <a:cs typeface="Calibri"/>
                <a:sym typeface="Calibri"/>
              </a:rPr>
              <a:t>Praedicate Evangelium </a:t>
            </a:r>
            <a:r>
              <a:rPr lang="es-419" sz="1833">
                <a:solidFill>
                  <a:srgbClr val="38761D"/>
                </a:solidFill>
                <a:latin typeface="Calibri"/>
                <a:ea typeface="Calibri"/>
                <a:cs typeface="Calibri"/>
                <a:sym typeface="Calibri"/>
              </a:rPr>
              <a:t>que entró en vigor el 5 de junio, fiesta de Pentecostés, y que institucionalizó los cambios, muchos de ellos ya realizados a lo largo de casi una década de Pontificado. La prioridad de la evangelización y el papel de los laicos son las principales ideas que vinculan la nueva Constitución Apostólica del Papa Francisco con el Concilio Vaticano II.</a:t>
            </a:r>
            <a:endParaRPr sz="1833">
              <a:solidFill>
                <a:srgbClr val="38761D"/>
              </a:solidFill>
              <a:latin typeface="Calibri"/>
              <a:ea typeface="Calibri"/>
              <a:cs typeface="Calibri"/>
              <a:sym typeface="Calibri"/>
            </a:endParaRPr>
          </a:p>
          <a:p>
            <a:pPr marL="0" lvl="0" indent="0" algn="just" rtl="0">
              <a:lnSpc>
                <a:spcPct val="115000"/>
              </a:lnSpc>
              <a:spcBef>
                <a:spcPts val="1200"/>
              </a:spcBef>
              <a:spcAft>
                <a:spcPts val="0"/>
              </a:spcAft>
              <a:buSzPct val="259259"/>
              <a:buNone/>
            </a:pPr>
            <a:r>
              <a:rPr lang="es-419" sz="1200" b="0">
                <a:solidFill>
                  <a:srgbClr val="000000"/>
                </a:solidFill>
                <a:latin typeface="Arial"/>
                <a:ea typeface="Arial"/>
                <a:cs typeface="Arial"/>
                <a:sym typeface="Arial"/>
              </a:rPr>
              <a:t> </a:t>
            </a:r>
            <a:endParaRPr sz="1200" b="0">
              <a:solidFill>
                <a:srgbClr val="000000"/>
              </a:solidFill>
              <a:latin typeface="Arial"/>
              <a:ea typeface="Arial"/>
              <a:cs typeface="Arial"/>
              <a:sym typeface="Arial"/>
            </a:endParaRPr>
          </a:p>
          <a:p>
            <a:pPr marL="0" lvl="0" indent="0" algn="l" rtl="0">
              <a:lnSpc>
                <a:spcPct val="100000"/>
              </a:lnSpc>
              <a:spcBef>
                <a:spcPts val="1200"/>
              </a:spcBef>
              <a:spcAft>
                <a:spcPts val="0"/>
              </a:spcAft>
              <a:buSzPct val="119658"/>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9"/>
          <p:cNvSpPr txBox="1">
            <a:spLocks noGrp="1"/>
          </p:cNvSpPr>
          <p:nvPr>
            <p:ph type="ctrTitle"/>
          </p:nvPr>
        </p:nvSpPr>
        <p:spPr>
          <a:xfrm>
            <a:off x="335750" y="1742700"/>
            <a:ext cx="8433900" cy="2568300"/>
          </a:xfrm>
          <a:prstGeom prst="rect">
            <a:avLst/>
          </a:prstGeom>
          <a:noFill/>
          <a:ln>
            <a:noFill/>
          </a:ln>
        </p:spPr>
        <p:txBody>
          <a:bodyPr spcFirstLastPara="1" wrap="square" lIns="91425" tIns="91425" rIns="91425" bIns="91425" anchor="t" anchorCtr="0">
            <a:normAutofit/>
          </a:bodyPr>
          <a:lstStyle/>
          <a:p>
            <a:pPr marL="0" lvl="0" indent="0" algn="just" rtl="0">
              <a:lnSpc>
                <a:spcPct val="100000"/>
              </a:lnSpc>
              <a:spcBef>
                <a:spcPts val="0"/>
              </a:spcBef>
              <a:spcAft>
                <a:spcPts val="0"/>
              </a:spcAft>
              <a:buSzPts val="4200"/>
              <a:buNone/>
            </a:pPr>
            <a:r>
              <a:rPr lang="es-419" sz="1700" b="0">
                <a:solidFill>
                  <a:schemeClr val="lt1"/>
                </a:solidFill>
                <a:latin typeface="Calibri"/>
                <a:ea typeface="Calibri"/>
                <a:cs typeface="Calibri"/>
                <a:sym typeface="Calibri"/>
              </a:rPr>
              <a:t>Fácilmente queda a la vista, en la decisión del Papa en AM, la voz de San Pablo VI en la Exhortación Apostólica Evangelii Nuntiandi 73. El autor de la Evangelii Gaudium (EG) puso en acto lo que ya había escrito el autor de la EN.</a:t>
            </a:r>
            <a:r>
              <a:rPr lang="es-419" sz="1700" b="0" i="1">
                <a:solidFill>
                  <a:schemeClr val="lt1"/>
                </a:solidFill>
                <a:latin typeface="Calibri"/>
                <a:ea typeface="Calibri"/>
                <a:cs typeface="Calibri"/>
                <a:sym typeface="Calibri"/>
              </a:rPr>
              <a:t> </a:t>
            </a:r>
            <a:r>
              <a:rPr lang="es-419" sz="1700" b="0">
                <a:solidFill>
                  <a:schemeClr val="lt1"/>
                </a:solidFill>
                <a:latin typeface="Calibri"/>
                <a:ea typeface="Calibri"/>
                <a:cs typeface="Calibri"/>
                <a:sym typeface="Calibri"/>
              </a:rPr>
              <a:t>La AM 7 nos lleva a concluir que mujeres y hombres son llamados a expresar de la mejor manera posible su vocación bautismal, no como sustitutos de los sacerdotes o de las personas consagradas, sino como auténticos laicos y laicas que, en la especificidad de su ministerio, hacen posible experimentar en toda su extensión la llamada bautismal al testimonio y al servicio eficaz en la comunidad y en el mundo. El Papa Francisco nos llama a asumir esta misión instituyendo en nuestro siglo XXI el antiguo ministerio laical del catequista</a:t>
            </a:r>
            <a:endParaRPr sz="4700">
              <a:solidFill>
                <a:schemeClr val="lt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4101</Words>
  <Application>Microsoft Office PowerPoint</Application>
  <PresentationFormat>Presentación en pantalla (16:9)</PresentationFormat>
  <Paragraphs>215</Paragraphs>
  <Slides>47</Slides>
  <Notes>47</Notes>
  <HiddenSlides>0</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Simple Light</vt:lpstr>
      <vt:lpstr>   Pastores de un pequeño rebaño  El perfil del catequista en una Iglesia sinodal en salida hacia las periferias   </vt:lpstr>
      <vt:lpstr> "Pueblo santo de Dios, no existes para apacentarte a ti mismo, para trepar, sino para pastorear a los demás, a todos los demás, con amor."(1)  [1] Cfr. Francisco, homilía en el 60º aniversario del inicio del Concilio Vaticano II, 11 de octubre de 2022, Memoria de San Juan XXIII, Papa.   </vt:lpstr>
      <vt:lpstr>     1. Laicas y laicos llamados en el Bautismo al testimonio y al servicio </vt:lpstr>
      <vt:lpstr>Hace ya 60 años el Concilio expresó la original y propia relevancia de la misión de los laicos en la comunidad cristiana. En continuidad con él, la Iglesia sigue hasta hoy enseñando esa relevancia a través de diversos documentos.</vt:lpstr>
      <vt:lpstr>  Se trata de un dinamismo en el cual el Espíritu va enlazando certezas y mociones que se plasman en las enseñanzas de los pastores y, sobre todo, en la vida misma de la Iglesia: generaciones de laicos y de laicas que han entregado su vida en respuesta a un llamado.      </vt:lpstr>
      <vt:lpstr>El Pontificado de Francisco significó un nuevo tiempo de conversión para la Iglesia, un verdadero kairós para abandonar el “siempre se hizo así”  y  una oportunidad de renovada fidelidad a los tiempos actuales y al Evangelio. Un tiempo de acontecimientos y de transformaciones profundas (esperadas por algunos y resistidas por otros). </vt:lpstr>
      <vt:lpstr>             A título de ejemplo, mencionamos la Carta Apostólica en forma de Motu Proprio Spiritus domini. Aquí se estableció la modificación del can. 230 § 1 del Código de Derecho Canónico acerca del acceso de las personas del sexo femenino al ministerio instituido del Lectorado y del Acolitado.</vt:lpstr>
      <vt:lpstr>Pocos meses después, el 10 de mayo de 2021, la Santa Sede publicó otra Carta Apostólica en forma de Motu Proprio, Antiquum ministerium (AM). A través de ella Francisco instituyó el ministerio del catequista. El 1º de enero del 2022 entró en vigencia el ritual aprobado en la  Editio Typica”.     Finalmente, el 19 de marzo de 2022 se promulgó la Constitución Apostólica Praedicate Evangelium que entró en vigor el 5 de junio, fiesta de Pentecostés, y que institucionalizó los cambios, muchos de ellos ya realizados a lo largo de casi una década de Pontificado. La prioridad de la evangelización y el papel de los laicos son las principales ideas que vinculan la nueva Constitución Apostólica del Papa Francisco con el Concilio Vaticano II.   </vt:lpstr>
      <vt:lpstr>Fácilmente queda a la vista, en la decisión del Papa en AM, la voz de San Pablo VI en la Exhortación Apostólica Evangelii Nuntiandi 73. El autor de la Evangelii Gaudium (EG) puso en acto lo que ya había escrito el autor de la EN. La AM 7 nos lleva a concluir que mujeres y hombres son llamados a expresar de la mejor manera posible su vocación bautismal, no como sustitutos de los sacerdotes o de las personas consagradas, sino como auténticos laicos y laicas que, en la especificidad de su ministerio, hacen posible experimentar en toda su extensión la llamada bautismal al testimonio y al servicio eficaz en la comunidad y en el mundo. El Papa Francisco nos llama a asumir esta misión instituyendo en nuestro siglo XXI el antiguo ministerio laical del catequista</vt:lpstr>
      <vt:lpstr>La eclesiología que subyace al pensamiento pastoral de Francisco recoge la herencia del Concilio y, volviendo a esa fuente, brotan “nuevos caminos, métodos creativos, otras formas de expresión, signos más elocuentes,  palabras cargadas de renovado significado para el mundo actual.”   [1] Cfr. EG 11.   </vt:lpstr>
      <vt:lpstr>El Espíritu Santo nos regala diversos carismas. Ellos son dones que no pueden permanecer ocultos (Mt. 5, 13 – 16) ni enterrados (Mt. 25, 14 – 30). </vt:lpstr>
      <vt:lpstr>     2. Vocación y actitudes del catequista </vt:lpstr>
      <vt:lpstr>La vocación al ministerio de la catequesis surge del sacramento del Bautismo y se fortalece con la Confirmación, sacramentos por los cuales el laico participa en el oficio sacerdotal, profético y real de Cristo. Además de la vocación común al apostolado, algunos fieles se sienten llamados por Dios para asumir el papel de catequistas en la comunidad cristiana, al servicio de una catequesis más orgánica y estructurada. Este llamado personal de Jesucristo y la relación con Él son el verdadero motor de la acción del catequista</vt:lpstr>
      <vt:lpstr>“Este ministerio posee un fuerte valor vocacional que requiere el debido discernimiento por parte del Obispo y que se evidencia con el Rito de Institución. En efecto, éste es un servicio estable que se presta a la Iglesia local según las necesidades pastorales identificadas por el Ordinario del lugar, pero realizado de manera laical como lo exige la naturaleza misma del ministerio."</vt:lpstr>
      <vt:lpstr>Diapositiva 15</vt:lpstr>
      <vt:lpstr>Diapositiva 16</vt:lpstr>
      <vt:lpstr>Diapositiva 17</vt:lpstr>
      <vt:lpstr>Diapositiva 18</vt:lpstr>
      <vt:lpstr>     3. Pedagogo, testigo y mistagogo </vt:lpstr>
      <vt:lpstr>Nos dice el DC 113: "El catequista es al mismo tiempo testigo de la fe, maestro y mistagogo, acompañante y pedagogo que enseña en nombre de la Iglesia. Una identidad que sólo puede desarrollarse con coherencia y responsabilidad mediante la oración, el estudio y la participación directa en la vida de la comunidad."</vt:lpstr>
      <vt:lpstr>  La  Iglesia servidora engendra hijos servidores, es decir “ministros.” Esta palabra deriva del latín minister, que significa sirviente o criado. Es el concepto opuesto a magister, término del que derivan magistrado y maestro, que representan niveles altos en diversos ámbitos y contextos.   La comunidad cristiana es fundamentalmente servidora. Este servicio es un modo de habitar amorosamente el mundo en nombre de la gracia de Dios manifestada en Jesucristo, gratuitamente, sin otro objetivo que la acción humanizadora y vivificante de la caridad.  </vt:lpstr>
      <vt:lpstr>Nos dice AM 8: Es conveniente que al ministerio instituido de catequista sean llamados hombres y mujeres de profunda fe y madurez humana, que participen activamente en la vida de la comunidad cristiana, que puedan ser acogedores, generosos y vivan en comunión fraterna, que reciban la debida formación bíblica, teológica, pastoral y pedagógica para ser comunicadores atentos de la verdad de la fe, y que hayan adquirido ya una experiencia previa de catequesis</vt:lpstr>
      <vt:lpstr> Los catequistas que son instituidos ministros no cambian de identidad, no adquieren una relación de superioridad. No reciben un sacramento, no están ordenados y comparten su misión con los ministros ordenados, con otros ministros laicos y con los catequistas que no están instituidos. Son laicos, muy probablemente con familia y trabajo.  ¿Qué los define? ¿Cuál es la diferencia con los catequistas no instituidos? Sencillamente, una entrega permanente y radical, capaz de aceptar con humildad el reconocimiento público de su ministerio.</vt:lpstr>
      <vt:lpstr>Con espíritu de discernimiento buscamos que los catequistas instituidos  para este ministerio laical... ·         tengan una participación fervorosa y fecunda en la vida comunitaria y en las iniciativas misioneras,   ·         hayan recibido una formación suficiente y se advierta el deseo de seguir formándose,  ·         lleven una vida de fe y oración, de crecimiento constante en su identidad, ·         tengan compromiso por el anuncio a los alejados, y los preocupe además la formación y el crecimiento de la comunidad,   ·         den claro testimonio de fraternidad y vinculación en la comunidad,   ·          manifiesten estrecha comunión con la Iglesia, con las enseñanzas y orientaciones del Santo Padre, con las iniciativas del obispo local y del propio párroco.   </vt:lpstr>
      <vt:lpstr>     4. El catequista compañero de camino </vt:lpstr>
      <vt:lpstr>Nos dice el DC: “La Iglesia siente el deber de capacitar a sus catequistas en el arte del acompañamiento personal, ofreciéndoles la experiencia de ser acompañados para crecer en el discipulado, enviándolos también a acompañar a sus hermanos.    Este estilo requiere una humilde disposición para dejarse tocar por las preguntas y dejarse interrogar por las situaciones de la vida, con una mirada llena de compasión, pero también respetuosa de la libertad de los otros.   La novedad a la cual está llamado el catequista radica en la proximidad, en la acogida incondicional y en la gratuidad con la que se pone a disposición para caminar junto a los demás, para escucharlos y explicarles las Escrituras (Cfr. Lc 24,13-35; Hch 8,26-39), sin establecer previamente el recorrido, sin pretender ver los frutos y sin reclamar para sí mismo.”</vt:lpstr>
      <vt:lpstr>Asumiendo y encarnando la pedagogía del Padre Dios, Jesús se hizo compañero de camino de los hombres y mujeres de todos los tiempos. Cuando vino a vivir entre nosotros, llevando a la plenitud la Revelación, se hizo caminante como su Padre que, desde la misma Creación, se puso a caminar al lado del hombre para salvarlo.   Dios está en medio de su pueblo (Is. 7, 14), habla y comprende al hombre (Sal 33, 115, 3 – 7), es Padre (Dt. 1, 31 – 33), pastor (Is. 40, 11) y continuamente envía mensajeros y profetas que acompañan al pueblo en su camino y revelan su voluntad (Is. 6, 8; Jr 1, 4 – 10). Jesús se queda siempre con nosotros (Lc. 24, 28 – 30) y nos da el agua que calma toda nuestra sed (Jn. 4, 7 – 15) Desde todos los tiempos se nos revela a cada uno en particular y nos acompaña en el camino hacia Él. </vt:lpstr>
      <vt:lpstr>El catequista está llamado a ser un compañero de camino, como nos relata el texto de Felipe y el etíope. (Hech. 26, 40) Sin apropiarse del camino de aquellos a quienes acompaña, sin imponer o trasvasar una experiencia de fe, dejando que el Espíritu haga su obra en ellos y haciéndose mediación y puente para que los catequizandos se encuentren con Jesús, lo sigan y configuren toda su existencia con la de Él.  El catequista compañero es el pastor de un pequeño rebaño, junto al que camina.  Es un servidor, nunca se pone por encima ni se adueña de los procesos.  </vt:lpstr>
      <vt:lpstr>El 11 de octubre de 2022, Memoria de San Juan XXIII, en la homilía del 60º aniversario del inicio del Concilio Vaticano II, el Papa Francisco nos decía…</vt:lpstr>
      <vt:lpstr>El pastor está adelante del pueblo para marcar el camino, está en medio del pueblo como uno de ellos, y detrás del pueblo para estar cerca de los que van más lentamente</vt:lpstr>
      <vt:lpstr>El acompañante del proceso catecumenal tiene una meta: que el catecúmeno discierna la vocación a la que Dios llama a cada persona.   No se trata de un acompañamiento más, sino de un acompañamiento que pone a la persona en relación con la personal respuesta a Dios.</vt:lpstr>
      <vt:lpstr>En palabras de Juan Carlos Carvajal, de la AECA:   "Sólo una comunidad que acompaña a sus hijos en la hora de alumbrarlo en la fe, sabrá acompañarlos en cualquier situación y sólo quien tiene experiencia de haber sido acompañado hacia Cristo sabrá acompañar a otros hacia el encuentro con Él."</vt:lpstr>
      <vt:lpstr>     5. Comunicador y forjador de comunidades </vt:lpstr>
      <vt:lpstr>       Ya hace mucho tiempo, la Iglesia subrayó la dimensión comunitaria de la catequesis. La comunidad como fuente, lugar y meta ha situado el ministerio catequístico bajo el signo eclesial de la koinonía.  La comunidad acompaña a los catecúmenos y catequizandos en su itinerario catequístico y, con solicitud maternal, los hace partícipes de su propia experiencia de fe y los incorpora a su seno. La comunidad es el espacio para integrar la fe y la vida. Es hogar, cálido y acogedor de vivencia de la fe.         </vt:lpstr>
      <vt:lpstr>Los catequistas somos parte de la comunidad eclesial. Nos hemos iniciado en la fe de la comunidad y allí hemos madurado nuestras opciones, haciéndonos testigos de esa misma fe. No constituimos un simple grupo, como los que integran los movimientos o instituciones eclesiales. Somos la voz y el gesto de la fe de la comunidad. En nosotros se ha delegado la misión del anuncio. Pero la verdadera “catequista” es la comunidad misma.</vt:lpstr>
      <vt:lpstr>  La Palabra del Señor se hace eco en la profunda experiencia de fe que viven sus miembros.  La Iglesia toda posee la función profética y la ha delegado en algunas personas que hemos sido, especialmente llamadas a anunciar la Buena Noticia de Jesús.  La dimensión comunitaria de la catequesis no es ciertamente un rasgo nuevo.  El nuevo paradigma catequético se vuelve hacia él con una fuerza nueva. Esta dimensión se hace reclamo a la catequesis de este tiempo desde dos perspectivas: </vt:lpstr>
      <vt:lpstr>             El hambre de comunión que experimenta el hombre de hoy, atrapado en el individualismo de una sociedad del éxito, el consumo y la soledad en el medio de la masificación. La catequesis de la comunidad como catequesis intergeneracional. Sin sujetarse a rígidos itinerarios de una tradicional catequesis por edades, se propone al catecúmeno la fe de la comunidad cristiana, como experiencia global en la que quedan entramadas la fe vivida en el testimonio; la fe conocida a través de toda la función profética, en sus diversas formas, y la fe celebrada en la liturgia.          </vt:lpstr>
      <vt:lpstr>Cuando en el inicio del tercer milenio fuimos convocados a la búsqueda de nuevos paradigmas, ya se pensaba al catequista como hombre o mujer de la comunidad – comunicación – comunión. En  su visita a la Argentina, el catequeta Padre Francisco Merlos Arroyo nos decía …</vt:lpstr>
      <vt:lpstr>"Un catequista interlocutor sabe dar y recibir, enseñar y ser enseñado, escuchar y ser escuchado, evangelizar y ser evangelizado. El catequista interlocutor entiende que su tarea es la palabra y la comunicación y está convencido de que ella nunca tiene una sola dirección...   La fe de nuestro pueblo se ha tejido con el hilo de muchas generaciones de catequistas, extraordinarios constructores de la comunidad con su palabra, con su vida y con su servicio... Hay hombres y mujeres de todas las edades compartiendo generosamente su fe con los hermanos de comunidad y a veces lo hacen en condiciones muy difíciles y complicadas."</vt:lpstr>
      <vt:lpstr>En esta misma línea, el tercer documento catequético del CELAM (AIDM)  en el número 141 dice que el catequista es comunicador.    El catequista es ante todo un comunicador del Evangelio, un alegre mensajero de propuestas superadoras, custodio del bien y la belleza que resplandece en una vida fiel al Evangelio, capaz de sintonizar el propio lenguaje y los significados que atribuimos a las palabras con el lenguaje de los interlocutores y de asumir las actuales tecnologías de la comunicación con competencia.</vt:lpstr>
      <vt:lpstr>     6. Con un estilo de diálogo en el camino sinodal </vt:lpstr>
      <vt:lpstr>El DC 53 nos dice: En la escuela del admirable diálogo de salvación que es la Revelación, la Iglesia se comprende a sí misma llamada al diálogo con las personas de hoy...    En la actualidad, este diálogo —con la sociedad, con las culturas y las ciencias, con otros creyentes— es particularmente necesario como una valiosa contribución a la paz.</vt:lpstr>
      <vt:lpstr>El concepto de diálogo aparece en reiteradas ocasiones en el Directorio para la Catequesis y tiene siempre un sentido integrador: que nadie se quede afuera, que todos puedan ser escuchados.     Esta escucha amplia nos remite al Sínodo sobre sinodalidad que estamos viviendo en la Iglesia toda. “Ensancha el espacio de tu tienda .” (Is. 54, 2)   Que haya espacio para todos, sin perder los elementos esenciales de fondo, verdaderas estacas que sostienen e invitan a hospedarse en esa tienda de puertas siempre abiertas.   Éste es el Sínodo de todo el Pueblo de Dios, es el Sínodo de la escucha de todos los que quisieron hablarle a la Iglesia.  </vt:lpstr>
      <vt:lpstr>También es el Sínodo del discernimiento, puesto que todos fuimos escuchados. Ahora todos estamos llamados a hacer un  discernimiento de esa escucha. Y después todos seguiremos profundizando la experiencia de seguir caminando juntos en la Iglesia que peregrina en el mundo. ¡Qué itinerario tan catequístico! Cada encuentro de catequesis puede ser un verdadero laboratorio de diálogo, es decir una verdadera experiencia de sinodalidad en la que... -          Nos escuchamos todos -          Discernimos a la luz de la Palabra. -          Nos proponemos seguir caminando y encarnando en nuestra vida aquello que hemos podido escuchar y discernir en el pequeño grupo. </vt:lpstr>
      <vt:lpstr>   Los buenos encuentros de catequesis propician el diálogo, tienen escucha, silencios, ida y vuelta. El catequista está dispuesto a dejarse catequizar. Para los grupos de catequesis en los que se deja espacio al silencio es más posible la experiencia de un laboratorio de diálogo.  Porque el silencio es condición para el diálogo, porque el diálogo es la búsqueda sincera de la verdad y porque alrededor de la verdad se reúne la comunidad. La verdad atrae, ilumina, arrastra por su propio peso. Las personas que poseen la capacidad del silencio, adquieren la comunidad con los demás en la Verdad. </vt:lpstr>
      <vt:lpstr>Nos dice el DC 54: En el tiempo de la nueva evangelización, la Iglesia desea que también en la catequesis se adopte este estilo de diálogo, de modo que el rostro del Hijo se haga más fácilmente visible, al igual que en el encuentro con la samaritana, Él se detiene a dialogar con cada persona para conducirla suavemente al descubrimiento del agua viva ( Jn 4, 5-42).   En este sentido, la catequesis eclesial es un auténtico laboratorio de diálogo, porque, en lo más profundo de cada persona, se encuentra con la vitalidad y a la vez complejidad de los deseos y búsquedas, las limitaciones e incluso los errores de la sociedad y las culturas de nuestro mundo.   Incluso para la catequesis, se trata, entonces, de adquirir un diálogo pastoral sin relativismos, que no negocia la propia identidad cristiana, sino que quiere alcanzar el corazón del otro, de los demás distintos a nosotros, y allí sembrar el Evangelio.</vt:lpstr>
      <vt:lpstr>   La catequesis como laboratorio de diálogo es una práctica sinodal en la cual la común dignidad de los hijos de Dios se manifiesta con alegría y fraternidad atrayentes.  Ese pequeño rebaño, que es el grupo de catequesis, tiene un pastor catequista que no está arriba, sino en el medio y, a lo largo del camino, favorece  con la gracia de Dios muchos  momentos cruciales y preciosos para poder descubrir cómo todos, por el bautismo, compartimos la dignidad y la vocación común de participar en la vida de la Iglesia,verdadero pueblo pastoral llamado a la misión.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Pastores de un pequeño rebaño  El perfil del catequista en una Iglesia sinodal en salida hacia las periferias   </dc:title>
  <dc:creator>Ana María Cincunegui</dc:creator>
  <cp:lastModifiedBy>Ana María</cp:lastModifiedBy>
  <cp:revision>1</cp:revision>
  <dcterms:modified xsi:type="dcterms:W3CDTF">2026-04-08T18:20:29Z</dcterms:modified>
</cp:coreProperties>
</file>